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drawings/drawing1.xml" ContentType="application/vnd.openxmlformats-officedocument.drawingml.chartshapes+xml"/>
  <Override PartName="/ppt/notesSlides/notesSlide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harts/chart2.xml" ContentType="application/vnd.openxmlformats-officedocument.drawingml.chart+xml"/>
  <Override PartName="/ppt/theme/themeOverride2.xml" ContentType="application/vnd.openxmlformats-officedocument.themeOverride+xml"/>
  <Override PartName="/ppt/notesSlides/notesSlide6.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 id="2147483733" r:id="rId2"/>
    <p:sldMasterId id="2147483781" r:id="rId3"/>
    <p:sldMasterId id="2147483793" r:id="rId4"/>
    <p:sldMasterId id="2147483805" r:id="rId5"/>
  </p:sldMasterIdLst>
  <p:notesMasterIdLst>
    <p:notesMasterId r:id="rId42"/>
  </p:notesMasterIdLst>
  <p:sldIdLst>
    <p:sldId id="256" r:id="rId6"/>
    <p:sldId id="379" r:id="rId7"/>
    <p:sldId id="381" r:id="rId8"/>
    <p:sldId id="303" r:id="rId9"/>
    <p:sldId id="260" r:id="rId10"/>
    <p:sldId id="264" r:id="rId11"/>
    <p:sldId id="268" r:id="rId12"/>
    <p:sldId id="266" r:id="rId13"/>
    <p:sldId id="279" r:id="rId14"/>
    <p:sldId id="338" r:id="rId15"/>
    <p:sldId id="339" r:id="rId16"/>
    <p:sldId id="340" r:id="rId17"/>
    <p:sldId id="269" r:id="rId18"/>
    <p:sldId id="270" r:id="rId19"/>
    <p:sldId id="271" r:id="rId20"/>
    <p:sldId id="301" r:id="rId21"/>
    <p:sldId id="273" r:id="rId22"/>
    <p:sldId id="274" r:id="rId23"/>
    <p:sldId id="302" r:id="rId24"/>
    <p:sldId id="342" r:id="rId25"/>
    <p:sldId id="343" r:id="rId26"/>
    <p:sldId id="354" r:id="rId27"/>
    <p:sldId id="376" r:id="rId28"/>
    <p:sldId id="382" r:id="rId29"/>
    <p:sldId id="383" r:id="rId30"/>
    <p:sldId id="384" r:id="rId31"/>
    <p:sldId id="347" r:id="rId32"/>
    <p:sldId id="375" r:id="rId33"/>
    <p:sldId id="344" r:id="rId34"/>
    <p:sldId id="345" r:id="rId35"/>
    <p:sldId id="367" r:id="rId36"/>
    <p:sldId id="353" r:id="rId37"/>
    <p:sldId id="329" r:id="rId38"/>
    <p:sldId id="389" r:id="rId39"/>
    <p:sldId id="388" r:id="rId40"/>
    <p:sldId id="377" r:id="rId41"/>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5" d="100"/>
          <a:sy n="75" d="100"/>
        </p:scale>
        <p:origin x="-360" y="-8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3" Type="http://schemas.openxmlformats.org/officeDocument/2006/relationships/slideMaster" Target="slideMasters/slideMaster3.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chartUserShapes" Target="../drawings/drawing1.xml"/><Relationship Id="rId2" Type="http://schemas.openxmlformats.org/officeDocument/2006/relationships/oleObject" Target="file:///D:\01_DATA_ervan\10_Data%20Energi%20Bauran%20dll\Worksheet%20in%20energi%20bauran%202010_belum%20final.xlsx" TargetMode="External"/><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oleObject" Target="file:///F:\Raker%20MESDM_Komisi%20VII%20DPR%20RI%20July%202014\Grafik%20sejarah%20produksi%20sd%202050.xlsx" TargetMode="External"/><Relationship Id="rId1" Type="http://schemas.openxmlformats.org/officeDocument/2006/relationships/themeOverride" Target="../theme/themeOverrid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id-ID"/>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4444444444444567E-2"/>
          <c:y val="2.5462962962963086E-2"/>
          <c:w val="0.56944444444444464"/>
          <c:h val="0.94907407407408151"/>
        </c:manualLayout>
      </c:layout>
      <c:doughnutChart>
        <c:varyColors val="1"/>
        <c:ser>
          <c:idx val="0"/>
          <c:order val="0"/>
          <c:spPr>
            <a:scene3d>
              <a:camera prst="orthographicFront"/>
              <a:lightRig rig="threePt" dir="t"/>
            </a:scene3d>
            <a:sp3d>
              <a:bevelT h="31750"/>
            </a:sp3d>
          </c:spPr>
          <c:dPt>
            <c:idx val="0"/>
            <c:bubble3D val="0"/>
            <c:spPr>
              <a:solidFill>
                <a:srgbClr val="663300"/>
              </a:solidFill>
              <a:scene3d>
                <a:camera prst="orthographicFront"/>
                <a:lightRig rig="threePt" dir="t"/>
              </a:scene3d>
              <a:sp3d>
                <a:bevelT h="31750"/>
              </a:sp3d>
            </c:spPr>
          </c:dPt>
          <c:dPt>
            <c:idx val="1"/>
            <c:bubble3D val="0"/>
            <c:spPr>
              <a:solidFill>
                <a:srgbClr val="C00000"/>
              </a:solidFill>
              <a:scene3d>
                <a:camera prst="orthographicFront"/>
                <a:lightRig rig="threePt" dir="t"/>
              </a:scene3d>
              <a:sp3d>
                <a:bevelT h="31750"/>
              </a:sp3d>
            </c:spPr>
          </c:dPt>
          <c:dPt>
            <c:idx val="2"/>
            <c:bubble3D val="0"/>
            <c:spPr>
              <a:solidFill>
                <a:srgbClr val="0070C0"/>
              </a:solidFill>
              <a:effectLst>
                <a:outerShdw blurRad="50800" dist="38100" dir="13200000" algn="ctr" rotWithShape="0">
                  <a:srgbClr val="000000">
                    <a:alpha val="40000"/>
                  </a:srgbClr>
                </a:outerShdw>
              </a:effectLst>
              <a:scene3d>
                <a:camera prst="orthographicFront"/>
                <a:lightRig rig="threePt" dir="t"/>
              </a:scene3d>
              <a:sp3d>
                <a:bevelT h="31750"/>
              </a:sp3d>
            </c:spPr>
          </c:dPt>
          <c:dPt>
            <c:idx val="3"/>
            <c:bubble3D val="0"/>
            <c:spPr>
              <a:solidFill>
                <a:schemeClr val="accent5"/>
              </a:solidFill>
              <a:scene3d>
                <a:camera prst="orthographicFront"/>
                <a:lightRig rig="threePt" dir="t"/>
              </a:scene3d>
              <a:sp3d>
                <a:bevelT h="31750"/>
              </a:sp3d>
            </c:spPr>
          </c:dPt>
          <c:dPt>
            <c:idx val="4"/>
            <c:bubble3D val="0"/>
            <c:spPr>
              <a:solidFill>
                <a:schemeClr val="accent6">
                  <a:lumMod val="75000"/>
                </a:schemeClr>
              </a:solidFill>
              <a:scene3d>
                <a:camera prst="orthographicFront"/>
                <a:lightRig rig="threePt" dir="t"/>
              </a:scene3d>
              <a:sp3d>
                <a:bevelT h="31750"/>
              </a:sp3d>
            </c:spPr>
          </c:dPt>
          <c:dPt>
            <c:idx val="5"/>
            <c:bubble3D val="0"/>
            <c:spPr>
              <a:solidFill>
                <a:srgbClr val="006600"/>
              </a:solidFill>
              <a:scene3d>
                <a:camera prst="orthographicFront"/>
                <a:lightRig rig="threePt" dir="t"/>
              </a:scene3d>
              <a:sp3d>
                <a:bevelT h="31750"/>
              </a:sp3d>
            </c:spPr>
          </c:dPt>
          <c:dLbls>
            <c:dLbl>
              <c:idx val="0"/>
              <c:layout/>
              <c:tx>
                <c:rich>
                  <a:bodyPr/>
                  <a:lstStyle/>
                  <a:p>
                    <a:pPr>
                      <a:defRPr lang="en-US" sz="1400" b="1">
                        <a:solidFill>
                          <a:schemeClr val="bg1"/>
                        </a:solidFill>
                      </a:defRPr>
                    </a:pPr>
                    <a:r>
                      <a:rPr lang="id-ID" sz="1400" b="1" dirty="0" smtClean="0">
                        <a:solidFill>
                          <a:schemeClr val="bg1"/>
                        </a:solidFill>
                      </a:rPr>
                      <a:t>Coal</a:t>
                    </a:r>
                    <a:endParaRPr lang="en-US" dirty="0">
                      <a:solidFill>
                        <a:schemeClr val="bg1"/>
                      </a:solidFill>
                    </a:endParaRPr>
                  </a:p>
                  <a:p>
                    <a:pPr>
                      <a:defRPr lang="en-US" sz="1400" b="1">
                        <a:solidFill>
                          <a:schemeClr val="bg1"/>
                        </a:solidFill>
                      </a:defRPr>
                    </a:pPr>
                    <a:r>
                      <a:rPr lang="en-US" dirty="0" smtClean="0">
                        <a:solidFill>
                          <a:schemeClr val="bg1"/>
                        </a:solidFill>
                      </a:rPr>
                      <a:t>2</a:t>
                    </a:r>
                    <a:r>
                      <a:rPr lang="id-ID" dirty="0" smtClean="0">
                        <a:solidFill>
                          <a:schemeClr val="bg1"/>
                        </a:solidFill>
                      </a:rPr>
                      <a:t>9</a:t>
                    </a:r>
                    <a:r>
                      <a:rPr lang="en-US" dirty="0" smtClean="0">
                        <a:solidFill>
                          <a:schemeClr val="bg1"/>
                        </a:solidFill>
                      </a:rPr>
                      <a:t>.</a:t>
                    </a:r>
                    <a:r>
                      <a:rPr lang="id-ID" dirty="0" smtClean="0">
                        <a:solidFill>
                          <a:schemeClr val="bg1"/>
                        </a:solidFill>
                      </a:rPr>
                      <a:t>4 </a:t>
                    </a:r>
                    <a:r>
                      <a:rPr lang="en-US" dirty="0" smtClean="0">
                        <a:solidFill>
                          <a:schemeClr val="bg1"/>
                        </a:solidFill>
                      </a:rPr>
                      <a:t>%</a:t>
                    </a:r>
                    <a:endParaRPr lang="en-US" dirty="0">
                      <a:solidFill>
                        <a:schemeClr val="bg1"/>
                      </a:solidFill>
                    </a:endParaRPr>
                  </a:p>
                </c:rich>
              </c:tx>
              <c:spPr/>
              <c:showLegendKey val="0"/>
              <c:showVal val="1"/>
              <c:showCatName val="1"/>
              <c:showSerName val="0"/>
              <c:showPercent val="0"/>
              <c:showBubbleSize val="0"/>
              <c:extLst>
                <c:ext xmlns:c15="http://schemas.microsoft.com/office/drawing/2012/chart" uri="{CE6537A1-D6FC-4f65-9D91-7224C49458BB}">
                  <c15:layout/>
                </c:ext>
              </c:extLst>
            </c:dLbl>
            <c:dLbl>
              <c:idx val="1"/>
              <c:layout>
                <c:manualLayout>
                  <c:x val="1.6351049868766485E-2"/>
                  <c:y val="-2.2914843977836143E-2"/>
                </c:manualLayout>
              </c:layout>
              <c:tx>
                <c:rich>
                  <a:bodyPr/>
                  <a:lstStyle/>
                  <a:p>
                    <a:pPr>
                      <a:defRPr lang="en-US" sz="1400" b="1">
                        <a:solidFill>
                          <a:schemeClr val="bg1"/>
                        </a:solidFill>
                      </a:defRPr>
                    </a:pPr>
                    <a:r>
                      <a:rPr lang="id-ID" sz="1400" b="1" dirty="0" smtClean="0">
                        <a:solidFill>
                          <a:schemeClr val="bg1"/>
                        </a:solidFill>
                      </a:rPr>
                      <a:t>Oil</a:t>
                    </a:r>
                    <a:endParaRPr lang="en-US" dirty="0">
                      <a:solidFill>
                        <a:schemeClr val="bg1"/>
                      </a:solidFill>
                    </a:endParaRPr>
                  </a:p>
                  <a:p>
                    <a:pPr>
                      <a:defRPr lang="en-US" sz="1400" b="1">
                        <a:solidFill>
                          <a:schemeClr val="bg1"/>
                        </a:solidFill>
                      </a:defRPr>
                    </a:pPr>
                    <a:r>
                      <a:rPr lang="en-US" dirty="0" smtClean="0">
                        <a:solidFill>
                          <a:schemeClr val="bg1"/>
                        </a:solidFill>
                      </a:rPr>
                      <a:t>4</a:t>
                    </a:r>
                    <a:r>
                      <a:rPr lang="id-ID" dirty="0" smtClean="0">
                        <a:solidFill>
                          <a:schemeClr val="bg1"/>
                        </a:solidFill>
                      </a:rPr>
                      <a:t>1,4</a:t>
                    </a:r>
                    <a:r>
                      <a:rPr lang="en-US" dirty="0" smtClean="0">
                        <a:solidFill>
                          <a:schemeClr val="bg1"/>
                        </a:solidFill>
                      </a:rPr>
                      <a:t>%</a:t>
                    </a:r>
                    <a:endParaRPr lang="en-US" dirty="0">
                      <a:solidFill>
                        <a:schemeClr val="bg1"/>
                      </a:solidFill>
                    </a:endParaRPr>
                  </a:p>
                </c:rich>
              </c:tx>
              <c:spPr/>
              <c:showLegendKey val="0"/>
              <c:showVal val="1"/>
              <c:showCatName val="1"/>
              <c:showSerName val="0"/>
              <c:showPercent val="0"/>
              <c:showBubbleSize val="0"/>
              <c:extLst>
                <c:ext xmlns:c15="http://schemas.microsoft.com/office/drawing/2012/chart" uri="{CE6537A1-D6FC-4f65-9D91-7224C49458BB}">
                  <c15:layout/>
                </c:ext>
              </c:extLst>
            </c:dLbl>
            <c:dLbl>
              <c:idx val="2"/>
              <c:layout>
                <c:manualLayout>
                  <c:x val="-1.0827575124538026E-2"/>
                  <c:y val="-7.6455193100862393E-2"/>
                </c:manualLayout>
              </c:layout>
              <c:tx>
                <c:rich>
                  <a:bodyPr/>
                  <a:lstStyle/>
                  <a:p>
                    <a:pPr>
                      <a:defRPr lang="en-US" sz="1400" b="1">
                        <a:solidFill>
                          <a:schemeClr val="bg1"/>
                        </a:solidFill>
                      </a:defRPr>
                    </a:pPr>
                    <a:r>
                      <a:rPr lang="en-US" sz="1400" b="1" dirty="0">
                        <a:solidFill>
                          <a:schemeClr val="bg1"/>
                        </a:solidFill>
                      </a:rPr>
                      <a:t>G</a:t>
                    </a:r>
                    <a:r>
                      <a:rPr lang="en-US" dirty="0">
                        <a:solidFill>
                          <a:schemeClr val="bg1"/>
                        </a:solidFill>
                      </a:rPr>
                      <a:t>as </a:t>
                    </a:r>
                  </a:p>
                  <a:p>
                    <a:pPr>
                      <a:defRPr lang="en-US" sz="1400" b="1">
                        <a:solidFill>
                          <a:schemeClr val="bg1"/>
                        </a:solidFill>
                      </a:defRPr>
                    </a:pPr>
                    <a:r>
                      <a:rPr lang="en-US" dirty="0" smtClean="0">
                        <a:solidFill>
                          <a:schemeClr val="bg1"/>
                        </a:solidFill>
                      </a:rPr>
                      <a:t>2</a:t>
                    </a:r>
                    <a:r>
                      <a:rPr lang="id-ID" dirty="0" smtClean="0">
                        <a:solidFill>
                          <a:schemeClr val="bg1"/>
                        </a:solidFill>
                      </a:rPr>
                      <a:t>3,6</a:t>
                    </a:r>
                    <a:r>
                      <a:rPr lang="en-US" dirty="0" smtClean="0">
                        <a:solidFill>
                          <a:schemeClr val="bg1"/>
                        </a:solidFill>
                      </a:rPr>
                      <a:t> </a:t>
                    </a:r>
                    <a:r>
                      <a:rPr lang="en-US" dirty="0">
                        <a:solidFill>
                          <a:schemeClr val="bg1"/>
                        </a:solidFill>
                      </a:rPr>
                      <a:t>%</a:t>
                    </a:r>
                  </a:p>
                </c:rich>
              </c:tx>
              <c:spPr/>
              <c:showLegendKey val="0"/>
              <c:showVal val="1"/>
              <c:showCatName val="1"/>
              <c:showSerName val="0"/>
              <c:showPercent val="0"/>
              <c:showBubbleSize val="0"/>
              <c:extLst>
                <c:ext xmlns:c15="http://schemas.microsoft.com/office/drawing/2012/chart" uri="{CE6537A1-D6FC-4f65-9D91-7224C49458BB}">
                  <c15:layout/>
                </c:ext>
              </c:extLst>
            </c:dLbl>
            <c:dLbl>
              <c:idx val="3"/>
              <c:layout>
                <c:manualLayout>
                  <c:x val="0.31272617708500966"/>
                  <c:y val="-0.16507724034495688"/>
                </c:manualLayout>
              </c:layout>
              <c:tx>
                <c:rich>
                  <a:bodyPr/>
                  <a:lstStyle/>
                  <a:p>
                    <a:r>
                      <a:rPr lang="id-ID" sz="1400" b="1" dirty="0" smtClean="0">
                        <a:latin typeface="Arial" pitchFamily="34" charset="0"/>
                        <a:cs typeface="Arial" pitchFamily="34" charset="0"/>
                      </a:rPr>
                      <a:t>Hydro</a:t>
                    </a:r>
                    <a:endParaRPr lang="en-US" dirty="0"/>
                  </a:p>
                  <a:p>
                    <a:r>
                      <a:rPr lang="en-US" dirty="0" smtClean="0"/>
                      <a:t>2</a:t>
                    </a:r>
                    <a:r>
                      <a:rPr lang="id-ID" dirty="0" smtClean="0"/>
                      <a:t>,7</a:t>
                    </a:r>
                    <a:r>
                      <a:rPr lang="en-US" dirty="0" smtClean="0"/>
                      <a:t> </a:t>
                    </a:r>
                    <a:r>
                      <a:rPr lang="en-US" dirty="0"/>
                      <a:t>%</a:t>
                    </a:r>
                  </a:p>
                </c:rich>
              </c:tx>
              <c:showLegendKey val="0"/>
              <c:showVal val="1"/>
              <c:showCatName val="1"/>
              <c:showSerName val="0"/>
              <c:showPercent val="0"/>
              <c:showBubbleSize val="0"/>
            </c:dLbl>
            <c:dLbl>
              <c:idx val="4"/>
              <c:layout>
                <c:manualLayout>
                  <c:x val="0.29280036424018596"/>
                  <c:y val="6.5475815523059366E-2"/>
                </c:manualLayout>
              </c:layout>
              <c:tx>
                <c:rich>
                  <a:bodyPr/>
                  <a:lstStyle/>
                  <a:p>
                    <a:r>
                      <a:rPr lang="id-ID" sz="1400" b="1" dirty="0" smtClean="0">
                        <a:latin typeface="Arial" pitchFamily="34" charset="0"/>
                        <a:cs typeface="Arial" pitchFamily="34" charset="0"/>
                      </a:rPr>
                      <a:t>Geothermal </a:t>
                    </a:r>
                    <a:r>
                      <a:rPr lang="id-ID" dirty="0" smtClean="0"/>
                      <a:t>2.4</a:t>
                    </a:r>
                    <a:r>
                      <a:rPr lang="en-US" dirty="0" smtClean="0"/>
                      <a:t>%</a:t>
                    </a:r>
                    <a:endParaRPr lang="en-US" dirty="0"/>
                  </a:p>
                </c:rich>
              </c:tx>
              <c:showLegendKey val="0"/>
              <c:showVal val="1"/>
              <c:showCatName val="1"/>
              <c:showSerName val="0"/>
              <c:showPercent val="0"/>
              <c:showBubbleSize val="0"/>
            </c:dLbl>
            <c:dLbl>
              <c:idx val="5"/>
              <c:layout>
                <c:manualLayout>
                  <c:x val="0.12835288446087095"/>
                  <c:y val="0.21170341207349153"/>
                </c:manualLayout>
              </c:layout>
              <c:tx>
                <c:rich>
                  <a:bodyPr/>
                  <a:lstStyle/>
                  <a:p>
                    <a:r>
                      <a:rPr lang="id-ID" sz="1400" b="1" dirty="0" smtClean="0">
                        <a:latin typeface="Arial" pitchFamily="34" charset="0"/>
                        <a:cs typeface="Arial" pitchFamily="34" charset="0"/>
                      </a:rPr>
                      <a:t>Other RE</a:t>
                    </a:r>
                    <a:r>
                      <a:rPr lang="en-US" dirty="0"/>
                      <a:t> </a:t>
                    </a:r>
                  </a:p>
                  <a:p>
                    <a:r>
                      <a:rPr lang="id-ID" dirty="0" smtClean="0"/>
                      <a:t>0.5</a:t>
                    </a:r>
                    <a:r>
                      <a:rPr lang="en-US" dirty="0" smtClean="0"/>
                      <a:t>%</a:t>
                    </a:r>
                    <a:endParaRPr lang="en-US" dirty="0"/>
                  </a:p>
                </c:rich>
              </c:tx>
              <c:showLegendKey val="0"/>
              <c:showVal val="1"/>
              <c:showCatName val="1"/>
              <c:showSerName val="0"/>
              <c:showPercent val="0"/>
              <c:showBubbleSize val="0"/>
            </c:dLbl>
            <c:spPr>
              <a:noFill/>
              <a:ln>
                <a:noFill/>
              </a:ln>
              <a:effectLst/>
            </c:spPr>
            <c:txPr>
              <a:bodyPr/>
              <a:lstStyle/>
              <a:p>
                <a:pPr>
                  <a:defRPr lang="en-US" sz="1400" b="1"/>
                </a:pPr>
                <a:endParaRPr lang="id-ID"/>
              </a:p>
            </c:txPr>
            <c:showLegendKey val="0"/>
            <c:showVal val="1"/>
            <c:showCatName val="1"/>
            <c:showSerName val="0"/>
            <c:showPercent val="0"/>
            <c:showBubbleSize val="0"/>
            <c:showLeaderLines val="1"/>
            <c:extLst>
              <c:ext xmlns:c15="http://schemas.microsoft.com/office/drawing/2012/chart" uri="{CE6537A1-D6FC-4f65-9D91-7224C49458BB}"/>
            </c:extLst>
          </c:dLbls>
          <c:cat>
            <c:strRef>
              <c:f>(Primer!$B$21;Primer!$D$21;Primer!$F$21;Primer!$H$21;Primer!$J$21;Primer!$L$21)</c:f>
              <c:strCache>
                <c:ptCount val="6"/>
                <c:pt idx="0">
                  <c:v>Batubara </c:v>
                </c:pt>
                <c:pt idx="1">
                  <c:v>Minyak</c:v>
                </c:pt>
                <c:pt idx="2">
                  <c:v>Gas </c:v>
                </c:pt>
                <c:pt idx="3">
                  <c:v>Air </c:v>
                </c:pt>
                <c:pt idx="4">
                  <c:v>Panas Bumi </c:v>
                </c:pt>
                <c:pt idx="5">
                  <c:v>ET Lainnya  </c:v>
                </c:pt>
              </c:strCache>
            </c:strRef>
          </c:cat>
          <c:val>
            <c:numRef>
              <c:f>(Primer!$C$34;Primer!$E$34;Primer!$G$34;Primer!$I$34;Primer!$K$34;Primer!$M$34)</c:f>
              <c:numCache>
                <c:formatCode>0.0</c:formatCode>
                <c:ptCount val="6"/>
                <c:pt idx="0">
                  <c:v>25.99207411743512</c:v>
                </c:pt>
                <c:pt idx="1">
                  <c:v>49.513157591898313</c:v>
                </c:pt>
                <c:pt idx="2">
                  <c:v>20.357552703859636</c:v>
                </c:pt>
                <c:pt idx="3" formatCode="#,##0.0">
                  <c:v>2.0513282832526238</c:v>
                </c:pt>
                <c:pt idx="4" formatCode="#,##0.0">
                  <c:v>1.1741211598883285</c:v>
                </c:pt>
                <c:pt idx="5" formatCode="#,##0.0">
                  <c:v>0.91176614366577624</c:v>
                </c:pt>
              </c:numCache>
            </c:numRef>
          </c:val>
        </c:ser>
        <c:dLbls>
          <c:showLegendKey val="0"/>
          <c:showVal val="1"/>
          <c:showCatName val="1"/>
          <c:showSerName val="0"/>
          <c:showPercent val="0"/>
          <c:showBubbleSize val="0"/>
          <c:showLeaderLines val="1"/>
        </c:dLbls>
        <c:firstSliceAng val="120"/>
        <c:holeSize val="50"/>
      </c:doughnutChart>
    </c:plotArea>
    <c:plotVisOnly val="1"/>
    <c:dispBlanksAs val="zero"/>
    <c:showDLblsOverMax val="0"/>
  </c:chart>
  <c:txPr>
    <a:bodyPr/>
    <a:lstStyle/>
    <a:p>
      <a:pPr>
        <a:defRPr sz="1300">
          <a:latin typeface="Arial" pitchFamily="34" charset="0"/>
          <a:cs typeface="Arial" pitchFamily="34" charset="0"/>
        </a:defRPr>
      </a:pPr>
      <a:endParaRPr lang="id-ID"/>
    </a:p>
  </c:txPr>
  <c:externalData r:id="rId2">
    <c:autoUpdate val="0"/>
  </c:externalData>
  <c:userShapes r:id="rId3"/>
</c:chartSpace>
</file>

<file path=ppt/charts/chart2.xml><?xml version="1.0" encoding="utf-8"?>
<c:chartSpace xmlns:c="http://schemas.openxmlformats.org/drawingml/2006/chart" xmlns:a="http://schemas.openxmlformats.org/drawingml/2006/main" xmlns:r="http://schemas.openxmlformats.org/officeDocument/2006/relationships">
  <c:date1904 val="0"/>
  <c:lang val="id-ID"/>
  <c:roundedCorners val="0"/>
  <mc:AlternateContent xmlns:mc="http://schemas.openxmlformats.org/markup-compatibility/2006">
    <mc:Choice xmlns:c14="http://schemas.microsoft.com/office/drawing/2007/8/2/chart" Requires="c14">
      <c14:style val="132"/>
    </mc:Choice>
    <mc:Fallback>
      <c:style val="3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2799296380050272E-2"/>
          <c:y val="3.2449069849462851E-2"/>
          <c:w val="0.88884192540023832"/>
          <c:h val="0.88041516680009169"/>
        </c:manualLayout>
      </c:layout>
      <c:barChart>
        <c:barDir val="col"/>
        <c:grouping val="clustered"/>
        <c:varyColors val="0"/>
        <c:ser>
          <c:idx val="2"/>
          <c:order val="0"/>
          <c:tx>
            <c:strRef>
              <c:f>Sheet1!$C$1</c:f>
              <c:strCache>
                <c:ptCount val="1"/>
                <c:pt idx="0">
                  <c:v>Oil</c:v>
                </c:pt>
              </c:strCache>
            </c:strRef>
          </c:tx>
          <c:spPr>
            <a:solidFill>
              <a:srgbClr val="00B050"/>
            </a:solidFill>
          </c:spPr>
          <c:invertIfNegative val="0"/>
          <c:dPt>
            <c:idx val="15"/>
            <c:invertIfNegative val="0"/>
            <c:bubble3D val="0"/>
            <c:spPr>
              <a:solidFill>
                <a:srgbClr val="FFC000"/>
              </a:solidFill>
            </c:spPr>
          </c:dPt>
          <c:dPt>
            <c:idx val="16"/>
            <c:invertIfNegative val="0"/>
            <c:bubble3D val="0"/>
            <c:spPr>
              <a:solidFill>
                <a:srgbClr val="FFC000"/>
              </a:solidFill>
            </c:spPr>
          </c:dPt>
          <c:dPt>
            <c:idx val="17"/>
            <c:invertIfNegative val="0"/>
            <c:bubble3D val="0"/>
            <c:spPr>
              <a:solidFill>
                <a:srgbClr val="FFC000"/>
              </a:solidFill>
            </c:spPr>
          </c:dPt>
          <c:dPt>
            <c:idx val="18"/>
            <c:invertIfNegative val="0"/>
            <c:bubble3D val="0"/>
            <c:spPr>
              <a:solidFill>
                <a:srgbClr val="FFC000"/>
              </a:solidFill>
            </c:spPr>
          </c:dPt>
          <c:dPt>
            <c:idx val="19"/>
            <c:invertIfNegative val="0"/>
            <c:bubble3D val="0"/>
            <c:spPr>
              <a:solidFill>
                <a:srgbClr val="FFC000"/>
              </a:solidFill>
            </c:spPr>
          </c:dPt>
          <c:dPt>
            <c:idx val="20"/>
            <c:invertIfNegative val="0"/>
            <c:bubble3D val="0"/>
            <c:spPr>
              <a:solidFill>
                <a:srgbClr val="FFC000"/>
              </a:solidFill>
            </c:spPr>
          </c:dPt>
          <c:dPt>
            <c:idx val="21"/>
            <c:invertIfNegative val="0"/>
            <c:bubble3D val="0"/>
            <c:spPr>
              <a:solidFill>
                <a:srgbClr val="FFC000"/>
              </a:solidFill>
            </c:spPr>
          </c:dPt>
          <c:dPt>
            <c:idx val="22"/>
            <c:invertIfNegative val="0"/>
            <c:bubble3D val="0"/>
            <c:spPr>
              <a:solidFill>
                <a:srgbClr val="FFC000"/>
              </a:solidFill>
            </c:spPr>
          </c:dPt>
          <c:dPt>
            <c:idx val="23"/>
            <c:invertIfNegative val="0"/>
            <c:bubble3D val="0"/>
            <c:spPr>
              <a:solidFill>
                <a:srgbClr val="FFC000"/>
              </a:solidFill>
            </c:spPr>
          </c:dPt>
          <c:dPt>
            <c:idx val="24"/>
            <c:invertIfNegative val="0"/>
            <c:bubble3D val="0"/>
            <c:spPr>
              <a:solidFill>
                <a:srgbClr val="FFC000"/>
              </a:solidFill>
            </c:spPr>
          </c:dPt>
          <c:dPt>
            <c:idx val="25"/>
            <c:invertIfNegative val="0"/>
            <c:bubble3D val="0"/>
            <c:spPr>
              <a:solidFill>
                <a:srgbClr val="FFC000"/>
              </a:solidFill>
            </c:spPr>
          </c:dPt>
          <c:dPt>
            <c:idx val="26"/>
            <c:invertIfNegative val="0"/>
            <c:bubble3D val="0"/>
            <c:spPr>
              <a:solidFill>
                <a:srgbClr val="FFC000"/>
              </a:solidFill>
            </c:spPr>
          </c:dPt>
          <c:dPt>
            <c:idx val="27"/>
            <c:invertIfNegative val="0"/>
            <c:bubble3D val="0"/>
            <c:spPr>
              <a:solidFill>
                <a:srgbClr val="FFC000"/>
              </a:solidFill>
            </c:spPr>
          </c:dPt>
          <c:dPt>
            <c:idx val="28"/>
            <c:invertIfNegative val="0"/>
            <c:bubble3D val="0"/>
            <c:spPr>
              <a:solidFill>
                <a:srgbClr val="FFC000"/>
              </a:solidFill>
            </c:spPr>
          </c:dPt>
          <c:dPt>
            <c:idx val="29"/>
            <c:invertIfNegative val="0"/>
            <c:bubble3D val="0"/>
            <c:spPr>
              <a:solidFill>
                <a:srgbClr val="FFC000"/>
              </a:solidFill>
            </c:spPr>
          </c:dPt>
          <c:dPt>
            <c:idx val="30"/>
            <c:invertIfNegative val="0"/>
            <c:bubble3D val="0"/>
            <c:spPr>
              <a:solidFill>
                <a:srgbClr val="FFC000"/>
              </a:solidFill>
            </c:spPr>
          </c:dPt>
          <c:dPt>
            <c:idx val="31"/>
            <c:invertIfNegative val="0"/>
            <c:bubble3D val="0"/>
            <c:spPr>
              <a:solidFill>
                <a:srgbClr val="FFC000"/>
              </a:solidFill>
            </c:spPr>
          </c:dPt>
          <c:dPt>
            <c:idx val="32"/>
            <c:invertIfNegative val="0"/>
            <c:bubble3D val="0"/>
            <c:spPr>
              <a:solidFill>
                <a:srgbClr val="FFC000"/>
              </a:solidFill>
            </c:spPr>
          </c:dPt>
          <c:dPt>
            <c:idx val="33"/>
            <c:invertIfNegative val="0"/>
            <c:bubble3D val="0"/>
            <c:spPr>
              <a:solidFill>
                <a:srgbClr val="FFC000"/>
              </a:solidFill>
            </c:spPr>
          </c:dPt>
          <c:dPt>
            <c:idx val="34"/>
            <c:invertIfNegative val="0"/>
            <c:bubble3D val="0"/>
            <c:spPr>
              <a:solidFill>
                <a:srgbClr val="FFC000"/>
              </a:solidFill>
            </c:spPr>
          </c:dPt>
          <c:dPt>
            <c:idx val="35"/>
            <c:invertIfNegative val="0"/>
            <c:bubble3D val="0"/>
            <c:spPr>
              <a:solidFill>
                <a:srgbClr val="FFC000"/>
              </a:solidFill>
            </c:spPr>
          </c:dPt>
          <c:dPt>
            <c:idx val="36"/>
            <c:invertIfNegative val="0"/>
            <c:bubble3D val="0"/>
            <c:spPr>
              <a:solidFill>
                <a:srgbClr val="FFC000"/>
              </a:solidFill>
            </c:spPr>
          </c:dPt>
          <c:dPt>
            <c:idx val="37"/>
            <c:invertIfNegative val="0"/>
            <c:bubble3D val="0"/>
            <c:spPr>
              <a:solidFill>
                <a:srgbClr val="FFC000"/>
              </a:solidFill>
            </c:spPr>
          </c:dPt>
          <c:dPt>
            <c:idx val="38"/>
            <c:invertIfNegative val="0"/>
            <c:bubble3D val="0"/>
            <c:spPr>
              <a:solidFill>
                <a:srgbClr val="FFC000"/>
              </a:solidFill>
            </c:spPr>
          </c:dPt>
          <c:dPt>
            <c:idx val="39"/>
            <c:invertIfNegative val="0"/>
            <c:bubble3D val="0"/>
            <c:spPr>
              <a:solidFill>
                <a:srgbClr val="FFC000"/>
              </a:solidFill>
            </c:spPr>
          </c:dPt>
          <c:dPt>
            <c:idx val="40"/>
            <c:invertIfNegative val="0"/>
            <c:bubble3D val="0"/>
            <c:spPr>
              <a:solidFill>
                <a:srgbClr val="FFC000"/>
              </a:solidFill>
            </c:spPr>
          </c:dPt>
          <c:dPt>
            <c:idx val="41"/>
            <c:invertIfNegative val="0"/>
            <c:bubble3D val="0"/>
            <c:spPr>
              <a:solidFill>
                <a:srgbClr val="FFC000"/>
              </a:solidFill>
            </c:spPr>
          </c:dPt>
          <c:dPt>
            <c:idx val="42"/>
            <c:invertIfNegative val="0"/>
            <c:bubble3D val="0"/>
            <c:spPr>
              <a:solidFill>
                <a:srgbClr val="FFC000"/>
              </a:solidFill>
            </c:spPr>
          </c:dPt>
          <c:dPt>
            <c:idx val="43"/>
            <c:invertIfNegative val="0"/>
            <c:bubble3D val="0"/>
            <c:spPr>
              <a:solidFill>
                <a:srgbClr val="FFC000"/>
              </a:solidFill>
            </c:spPr>
          </c:dPt>
          <c:dPt>
            <c:idx val="44"/>
            <c:invertIfNegative val="0"/>
            <c:bubble3D val="0"/>
            <c:spPr>
              <a:solidFill>
                <a:srgbClr val="FFC000"/>
              </a:solidFill>
            </c:spPr>
          </c:dPt>
          <c:dPt>
            <c:idx val="45"/>
            <c:invertIfNegative val="0"/>
            <c:bubble3D val="0"/>
            <c:spPr>
              <a:solidFill>
                <a:srgbClr val="FFC000"/>
              </a:solidFill>
            </c:spPr>
          </c:dPt>
          <c:dPt>
            <c:idx val="46"/>
            <c:invertIfNegative val="0"/>
            <c:bubble3D val="0"/>
            <c:spPr>
              <a:solidFill>
                <a:srgbClr val="FFC000"/>
              </a:solidFill>
            </c:spPr>
          </c:dPt>
          <c:dPt>
            <c:idx val="47"/>
            <c:invertIfNegative val="0"/>
            <c:bubble3D val="0"/>
            <c:spPr>
              <a:solidFill>
                <a:srgbClr val="FFC000"/>
              </a:solidFill>
            </c:spPr>
          </c:dPt>
          <c:dPt>
            <c:idx val="48"/>
            <c:invertIfNegative val="0"/>
            <c:bubble3D val="0"/>
            <c:spPr>
              <a:solidFill>
                <a:srgbClr val="FFC000"/>
              </a:solidFill>
            </c:spPr>
          </c:dPt>
          <c:dPt>
            <c:idx val="49"/>
            <c:invertIfNegative val="0"/>
            <c:bubble3D val="0"/>
            <c:spPr>
              <a:solidFill>
                <a:srgbClr val="FFC000"/>
              </a:solidFill>
            </c:spPr>
          </c:dPt>
          <c:dPt>
            <c:idx val="50"/>
            <c:invertIfNegative val="0"/>
            <c:bubble3D val="0"/>
            <c:spPr>
              <a:solidFill>
                <a:srgbClr val="FFC000"/>
              </a:solidFill>
            </c:spPr>
          </c:dPt>
          <c:dLbls>
            <c:txPr>
              <a:bodyPr/>
              <a:lstStyle/>
              <a:p>
                <a:pPr>
                  <a:defRPr sz="700"/>
                </a:pPr>
                <a:endParaRPr lang="id-ID"/>
              </a:p>
            </c:txPr>
            <c:dLblPos val="outEnd"/>
            <c:showLegendKey val="0"/>
            <c:showVal val="1"/>
            <c:showCatName val="0"/>
            <c:showSerName val="0"/>
            <c:showPercent val="0"/>
            <c:showBubbleSize val="0"/>
            <c:showLeaderLines val="0"/>
          </c:dLbls>
          <c:cat>
            <c:numRef>
              <c:f>Sheet1!$B$37:$B$87</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Sheet1!$D$37:$D$87</c:f>
              <c:numCache>
                <c:formatCode>_(* #,##0_);_(* \(#,##0\);_(* "-"??_);_(@_)</c:formatCode>
                <c:ptCount val="51"/>
                <c:pt idx="0">
                  <c:v>1415.306</c:v>
                </c:pt>
                <c:pt idx="1">
                  <c:v>1341.434</c:v>
                </c:pt>
                <c:pt idx="2">
                  <c:v>1252.1109999999999</c:v>
                </c:pt>
                <c:pt idx="3">
                  <c:v>1146.5919999999999</c:v>
                </c:pt>
                <c:pt idx="4">
                  <c:v>1095.93</c:v>
                </c:pt>
                <c:pt idx="5">
                  <c:v>1062.1199999999999</c:v>
                </c:pt>
                <c:pt idx="6">
                  <c:v>1005.985</c:v>
                </c:pt>
                <c:pt idx="7">
                  <c:v>954.39800000000002</c:v>
                </c:pt>
                <c:pt idx="8">
                  <c:v>976.78270846310852</c:v>
                </c:pt>
                <c:pt idx="9">
                  <c:v>949</c:v>
                </c:pt>
                <c:pt idx="10">
                  <c:v>945.15</c:v>
                </c:pt>
                <c:pt idx="11">
                  <c:v>902</c:v>
                </c:pt>
                <c:pt idx="12">
                  <c:v>860</c:v>
                </c:pt>
                <c:pt idx="13">
                  <c:v>824</c:v>
                </c:pt>
                <c:pt idx="14">
                  <c:v>818</c:v>
                </c:pt>
                <c:pt idx="15">
                  <c:v>845</c:v>
                </c:pt>
                <c:pt idx="16">
                  <c:v>904.59207635090252</c:v>
                </c:pt>
                <c:pt idx="17">
                  <c:v>833.00259253335685</c:v>
                </c:pt>
                <c:pt idx="18">
                  <c:v>764.32837690044153</c:v>
                </c:pt>
                <c:pt idx="19">
                  <c:v>709.83742054209267</c:v>
                </c:pt>
                <c:pt idx="20">
                  <c:v>652.594814763258</c:v>
                </c:pt>
                <c:pt idx="21">
                  <c:v>602.90150505441238</c:v>
                </c:pt>
                <c:pt idx="22">
                  <c:v>556.32100572400248</c:v>
                </c:pt>
                <c:pt idx="23">
                  <c:v>518.58277677115802</c:v>
                </c:pt>
                <c:pt idx="24">
                  <c:v>484.32504013470884</c:v>
                </c:pt>
                <c:pt idx="25">
                  <c:v>452.83849018645031</c:v>
                </c:pt>
                <c:pt idx="26" formatCode="_(* #,##0_);_(* \(#,##0\);_(* &quot;-&quot;_);_(@_)">
                  <c:v>425.66818077526312</c:v>
                </c:pt>
                <c:pt idx="27" formatCode="_(* #,##0_);_(* \(#,##0\);_(* &quot;-&quot;_);_(@_)">
                  <c:v>400.12808992874733</c:v>
                </c:pt>
                <c:pt idx="28" formatCode="_(* #,##0_);_(* \(#,##0\);_(* &quot;-&quot;_);_(@_)">
                  <c:v>376.12040453302438</c:v>
                </c:pt>
                <c:pt idx="29" formatCode="_(* #,##0_);_(* \(#,##0\);_(* &quot;-&quot;_);_(@_)">
                  <c:v>353.55318026104106</c:v>
                </c:pt>
                <c:pt idx="30" formatCode="_(* #,##0_);_(* \(#,##0\);_(* &quot;-&quot;_);_(@_)">
                  <c:v>332.33998944537859</c:v>
                </c:pt>
                <c:pt idx="31" formatCode="_(* #,##0_);_(* \(#,##0\);_(* &quot;-&quot;_);_(@_)">
                  <c:v>312.39959007865565</c:v>
                </c:pt>
                <c:pt idx="32" formatCode="_(* #,##0_);_(* \(#,##0\);_(* &quot;-&quot;_);_(@_)">
                  <c:v>293.65561467393951</c:v>
                </c:pt>
                <c:pt idx="33" formatCode="_(* #,##0_);_(* \(#,##0\);_(* &quot;-&quot;_);_(@_)">
                  <c:v>276.03627779350029</c:v>
                </c:pt>
                <c:pt idx="34" formatCode="_(* #,##0_);_(* \(#,##0\);_(* &quot;-&quot;_);_(@_)">
                  <c:v>259.47410112589034</c:v>
                </c:pt>
                <c:pt idx="35" formatCode="_(* #,##0_);_(* \(#,##0\);_(* &quot;-&quot;_);_(@_)">
                  <c:v>243.90565505833678</c:v>
                </c:pt>
                <c:pt idx="36" formatCode="_(* #,##0_);_(* \(#,##0\);_(* &quot;-&quot;_);_(@_)">
                  <c:v>229.2713157548356</c:v>
                </c:pt>
                <c:pt idx="37" formatCode="_(* #,##0_);_(* \(#,##0\);_(* &quot;-&quot;_);_(@_)">
                  <c:v>215.51503680954642</c:v>
                </c:pt>
                <c:pt idx="38" formatCode="_(* #,##0_);_(* \(#,##0\);_(* &quot;-&quot;_);_(@_)">
                  <c:v>202.58413460097364</c:v>
                </c:pt>
                <c:pt idx="39" formatCode="_(* #,##0_);_(* \(#,##0\);_(* &quot;-&quot;_);_(@_)">
                  <c:v>190.42908652491522</c:v>
                </c:pt>
                <c:pt idx="40" formatCode="_(* #,##0_);_(* \(#,##0\);_(* &quot;-&quot;_);_(@_)">
                  <c:v>179.00334133342136</c:v>
                </c:pt>
                <c:pt idx="41" formatCode="_(* #,##0_);_(* \(#,##0\);_(* &quot;-&quot;_);_(@_)">
                  <c:v>168.26314085341613</c:v>
                </c:pt>
                <c:pt idx="42" formatCode="_(* #,##0_);_(* \(#,##0\);_(* &quot;-&quot;_);_(@_)">
                  <c:v>158.16735240221021</c:v>
                </c:pt>
                <c:pt idx="43" formatCode="_(* #,##0_);_(* \(#,##0\);_(* &quot;-&quot;_);_(@_)">
                  <c:v>148.67731125807754</c:v>
                </c:pt>
                <c:pt idx="44" formatCode="_(* #,##0_);_(* \(#,##0\);_(* &quot;-&quot;_);_(@_)">
                  <c:v>139.75667258259278</c:v>
                </c:pt>
                <c:pt idx="45" formatCode="_(* #,##0_);_(* \(#,##0\);_(* &quot;-&quot;_);_(@_)">
                  <c:v>131.37127222763729</c:v>
                </c:pt>
                <c:pt idx="46" formatCode="_(* #,##0_);_(* \(#,##0\);_(* &quot;-&quot;_);_(@_)">
                  <c:v>123.48899589397905</c:v>
                </c:pt>
                <c:pt idx="47" formatCode="_(* #,##0_);_(* \(#,##0\);_(* &quot;-&quot;_);_(@_)">
                  <c:v>116.0796561403403</c:v>
                </c:pt>
                <c:pt idx="48" formatCode="_(* #,##0_);_(* \(#,##0\);_(* &quot;-&quot;_);_(@_)">
                  <c:v>109.11487677191988</c:v>
                </c:pt>
                <c:pt idx="49" formatCode="_(* #,##0_);_(* \(#,##0\);_(* &quot;-&quot;_);_(@_)">
                  <c:v>102.56798416560468</c:v>
                </c:pt>
                <c:pt idx="50" formatCode="_(* #,##0_);_(* \(#,##0\);_(* &quot;-&quot;_);_(@_)">
                  <c:v>96.413905115668399</c:v>
                </c:pt>
              </c:numCache>
            </c:numRef>
          </c:val>
        </c:ser>
        <c:ser>
          <c:idx val="3"/>
          <c:order val="1"/>
          <c:tx>
            <c:strRef>
              <c:f>Sheet1!$G$1</c:f>
              <c:strCache>
                <c:ptCount val="1"/>
                <c:pt idx="0">
                  <c:v>Gas</c:v>
                </c:pt>
              </c:strCache>
            </c:strRef>
          </c:tx>
          <c:spPr>
            <a:solidFill>
              <a:srgbClr val="FF0000"/>
            </a:solidFill>
          </c:spPr>
          <c:invertIfNegative val="0"/>
          <c:dPt>
            <c:idx val="15"/>
            <c:invertIfNegative val="0"/>
            <c:bubble3D val="0"/>
            <c:spPr>
              <a:solidFill>
                <a:schemeClr val="accent2">
                  <a:lumMod val="60000"/>
                  <a:lumOff val="40000"/>
                </a:schemeClr>
              </a:solidFill>
            </c:spPr>
          </c:dPt>
          <c:dPt>
            <c:idx val="16"/>
            <c:invertIfNegative val="0"/>
            <c:bubble3D val="0"/>
            <c:spPr>
              <a:solidFill>
                <a:schemeClr val="accent2">
                  <a:lumMod val="60000"/>
                  <a:lumOff val="40000"/>
                </a:schemeClr>
              </a:solidFill>
            </c:spPr>
          </c:dPt>
          <c:dPt>
            <c:idx val="17"/>
            <c:invertIfNegative val="0"/>
            <c:bubble3D val="0"/>
            <c:spPr>
              <a:solidFill>
                <a:schemeClr val="accent2">
                  <a:lumMod val="60000"/>
                  <a:lumOff val="40000"/>
                </a:schemeClr>
              </a:solidFill>
            </c:spPr>
          </c:dPt>
          <c:dPt>
            <c:idx val="18"/>
            <c:invertIfNegative val="0"/>
            <c:bubble3D val="0"/>
            <c:spPr>
              <a:solidFill>
                <a:schemeClr val="accent2">
                  <a:lumMod val="60000"/>
                  <a:lumOff val="40000"/>
                </a:schemeClr>
              </a:solidFill>
            </c:spPr>
          </c:dPt>
          <c:dPt>
            <c:idx val="19"/>
            <c:invertIfNegative val="0"/>
            <c:bubble3D val="0"/>
            <c:spPr>
              <a:solidFill>
                <a:schemeClr val="accent2">
                  <a:lumMod val="60000"/>
                  <a:lumOff val="40000"/>
                </a:schemeClr>
              </a:solidFill>
            </c:spPr>
          </c:dPt>
          <c:dPt>
            <c:idx val="20"/>
            <c:invertIfNegative val="0"/>
            <c:bubble3D val="0"/>
            <c:spPr>
              <a:solidFill>
                <a:schemeClr val="accent2">
                  <a:lumMod val="60000"/>
                  <a:lumOff val="40000"/>
                </a:schemeClr>
              </a:solidFill>
            </c:spPr>
          </c:dPt>
          <c:dPt>
            <c:idx val="21"/>
            <c:invertIfNegative val="0"/>
            <c:bubble3D val="0"/>
            <c:spPr>
              <a:solidFill>
                <a:schemeClr val="accent2">
                  <a:lumMod val="60000"/>
                  <a:lumOff val="40000"/>
                </a:schemeClr>
              </a:solidFill>
            </c:spPr>
          </c:dPt>
          <c:dPt>
            <c:idx val="22"/>
            <c:invertIfNegative val="0"/>
            <c:bubble3D val="0"/>
            <c:spPr>
              <a:solidFill>
                <a:schemeClr val="accent2">
                  <a:lumMod val="60000"/>
                  <a:lumOff val="40000"/>
                </a:schemeClr>
              </a:solidFill>
            </c:spPr>
          </c:dPt>
          <c:dPt>
            <c:idx val="23"/>
            <c:invertIfNegative val="0"/>
            <c:bubble3D val="0"/>
            <c:spPr>
              <a:solidFill>
                <a:schemeClr val="accent2">
                  <a:lumMod val="60000"/>
                  <a:lumOff val="40000"/>
                </a:schemeClr>
              </a:solidFill>
            </c:spPr>
          </c:dPt>
          <c:dPt>
            <c:idx val="24"/>
            <c:invertIfNegative val="0"/>
            <c:bubble3D val="0"/>
            <c:spPr>
              <a:solidFill>
                <a:schemeClr val="accent2">
                  <a:lumMod val="60000"/>
                  <a:lumOff val="40000"/>
                </a:schemeClr>
              </a:solidFill>
            </c:spPr>
          </c:dPt>
          <c:dPt>
            <c:idx val="25"/>
            <c:invertIfNegative val="0"/>
            <c:bubble3D val="0"/>
            <c:spPr>
              <a:solidFill>
                <a:schemeClr val="accent2">
                  <a:lumMod val="60000"/>
                  <a:lumOff val="40000"/>
                </a:schemeClr>
              </a:solidFill>
            </c:spPr>
          </c:dPt>
          <c:dPt>
            <c:idx val="26"/>
            <c:invertIfNegative val="0"/>
            <c:bubble3D val="0"/>
            <c:spPr>
              <a:solidFill>
                <a:schemeClr val="accent2">
                  <a:lumMod val="60000"/>
                  <a:lumOff val="40000"/>
                </a:schemeClr>
              </a:solidFill>
            </c:spPr>
          </c:dPt>
          <c:dPt>
            <c:idx val="27"/>
            <c:invertIfNegative val="0"/>
            <c:bubble3D val="0"/>
            <c:spPr>
              <a:solidFill>
                <a:schemeClr val="accent2">
                  <a:lumMod val="60000"/>
                  <a:lumOff val="40000"/>
                </a:schemeClr>
              </a:solidFill>
            </c:spPr>
          </c:dPt>
          <c:dPt>
            <c:idx val="28"/>
            <c:invertIfNegative val="0"/>
            <c:bubble3D val="0"/>
            <c:spPr>
              <a:solidFill>
                <a:schemeClr val="accent2">
                  <a:lumMod val="60000"/>
                  <a:lumOff val="40000"/>
                </a:schemeClr>
              </a:solidFill>
            </c:spPr>
          </c:dPt>
          <c:dPt>
            <c:idx val="29"/>
            <c:invertIfNegative val="0"/>
            <c:bubble3D val="0"/>
            <c:spPr>
              <a:solidFill>
                <a:schemeClr val="accent2">
                  <a:lumMod val="60000"/>
                  <a:lumOff val="40000"/>
                </a:schemeClr>
              </a:solidFill>
            </c:spPr>
          </c:dPt>
          <c:dPt>
            <c:idx val="30"/>
            <c:invertIfNegative val="0"/>
            <c:bubble3D val="0"/>
            <c:spPr>
              <a:solidFill>
                <a:schemeClr val="accent2">
                  <a:lumMod val="60000"/>
                  <a:lumOff val="40000"/>
                </a:schemeClr>
              </a:solidFill>
            </c:spPr>
          </c:dPt>
          <c:dPt>
            <c:idx val="31"/>
            <c:invertIfNegative val="0"/>
            <c:bubble3D val="0"/>
            <c:spPr>
              <a:solidFill>
                <a:schemeClr val="accent2">
                  <a:lumMod val="60000"/>
                  <a:lumOff val="40000"/>
                </a:schemeClr>
              </a:solidFill>
            </c:spPr>
          </c:dPt>
          <c:dPt>
            <c:idx val="32"/>
            <c:invertIfNegative val="0"/>
            <c:bubble3D val="0"/>
            <c:spPr>
              <a:solidFill>
                <a:schemeClr val="accent2">
                  <a:lumMod val="60000"/>
                  <a:lumOff val="40000"/>
                </a:schemeClr>
              </a:solidFill>
            </c:spPr>
          </c:dPt>
          <c:dPt>
            <c:idx val="33"/>
            <c:invertIfNegative val="0"/>
            <c:bubble3D val="0"/>
            <c:spPr>
              <a:solidFill>
                <a:schemeClr val="accent2">
                  <a:lumMod val="60000"/>
                  <a:lumOff val="40000"/>
                </a:schemeClr>
              </a:solidFill>
            </c:spPr>
          </c:dPt>
          <c:dPt>
            <c:idx val="34"/>
            <c:invertIfNegative val="0"/>
            <c:bubble3D val="0"/>
            <c:spPr>
              <a:solidFill>
                <a:schemeClr val="accent2">
                  <a:lumMod val="60000"/>
                  <a:lumOff val="40000"/>
                </a:schemeClr>
              </a:solidFill>
            </c:spPr>
          </c:dPt>
          <c:dPt>
            <c:idx val="35"/>
            <c:invertIfNegative val="0"/>
            <c:bubble3D val="0"/>
            <c:spPr>
              <a:solidFill>
                <a:schemeClr val="accent2">
                  <a:lumMod val="60000"/>
                  <a:lumOff val="40000"/>
                </a:schemeClr>
              </a:solidFill>
            </c:spPr>
          </c:dPt>
          <c:dPt>
            <c:idx val="36"/>
            <c:invertIfNegative val="0"/>
            <c:bubble3D val="0"/>
            <c:spPr>
              <a:solidFill>
                <a:schemeClr val="accent2">
                  <a:lumMod val="60000"/>
                  <a:lumOff val="40000"/>
                </a:schemeClr>
              </a:solidFill>
            </c:spPr>
          </c:dPt>
          <c:dPt>
            <c:idx val="37"/>
            <c:invertIfNegative val="0"/>
            <c:bubble3D val="0"/>
            <c:spPr>
              <a:solidFill>
                <a:schemeClr val="accent2">
                  <a:lumMod val="60000"/>
                  <a:lumOff val="40000"/>
                </a:schemeClr>
              </a:solidFill>
            </c:spPr>
          </c:dPt>
          <c:dPt>
            <c:idx val="38"/>
            <c:invertIfNegative val="0"/>
            <c:bubble3D val="0"/>
            <c:spPr>
              <a:solidFill>
                <a:schemeClr val="accent2">
                  <a:lumMod val="60000"/>
                  <a:lumOff val="40000"/>
                </a:schemeClr>
              </a:solidFill>
            </c:spPr>
          </c:dPt>
          <c:dPt>
            <c:idx val="39"/>
            <c:invertIfNegative val="0"/>
            <c:bubble3D val="0"/>
            <c:spPr>
              <a:solidFill>
                <a:schemeClr val="accent2">
                  <a:lumMod val="60000"/>
                  <a:lumOff val="40000"/>
                </a:schemeClr>
              </a:solidFill>
            </c:spPr>
          </c:dPt>
          <c:dPt>
            <c:idx val="40"/>
            <c:invertIfNegative val="0"/>
            <c:bubble3D val="0"/>
            <c:spPr>
              <a:solidFill>
                <a:schemeClr val="accent2">
                  <a:lumMod val="60000"/>
                  <a:lumOff val="40000"/>
                </a:schemeClr>
              </a:solidFill>
            </c:spPr>
          </c:dPt>
          <c:dPt>
            <c:idx val="41"/>
            <c:invertIfNegative val="0"/>
            <c:bubble3D val="0"/>
            <c:spPr>
              <a:solidFill>
                <a:schemeClr val="accent2">
                  <a:lumMod val="60000"/>
                  <a:lumOff val="40000"/>
                </a:schemeClr>
              </a:solidFill>
            </c:spPr>
          </c:dPt>
          <c:dPt>
            <c:idx val="42"/>
            <c:invertIfNegative val="0"/>
            <c:bubble3D val="0"/>
            <c:spPr>
              <a:solidFill>
                <a:schemeClr val="accent2">
                  <a:lumMod val="60000"/>
                  <a:lumOff val="40000"/>
                </a:schemeClr>
              </a:solidFill>
            </c:spPr>
          </c:dPt>
          <c:dPt>
            <c:idx val="43"/>
            <c:invertIfNegative val="0"/>
            <c:bubble3D val="0"/>
            <c:spPr>
              <a:solidFill>
                <a:schemeClr val="accent2">
                  <a:lumMod val="60000"/>
                  <a:lumOff val="40000"/>
                </a:schemeClr>
              </a:solidFill>
            </c:spPr>
          </c:dPt>
          <c:dPt>
            <c:idx val="44"/>
            <c:invertIfNegative val="0"/>
            <c:bubble3D val="0"/>
            <c:spPr>
              <a:solidFill>
                <a:schemeClr val="accent2">
                  <a:lumMod val="60000"/>
                  <a:lumOff val="40000"/>
                </a:schemeClr>
              </a:solidFill>
            </c:spPr>
          </c:dPt>
          <c:dPt>
            <c:idx val="45"/>
            <c:invertIfNegative val="0"/>
            <c:bubble3D val="0"/>
            <c:spPr>
              <a:solidFill>
                <a:schemeClr val="accent2">
                  <a:lumMod val="60000"/>
                  <a:lumOff val="40000"/>
                </a:schemeClr>
              </a:solidFill>
            </c:spPr>
          </c:dPt>
          <c:dPt>
            <c:idx val="46"/>
            <c:invertIfNegative val="0"/>
            <c:bubble3D val="0"/>
            <c:spPr>
              <a:solidFill>
                <a:schemeClr val="accent2">
                  <a:lumMod val="60000"/>
                  <a:lumOff val="40000"/>
                </a:schemeClr>
              </a:solidFill>
            </c:spPr>
          </c:dPt>
          <c:dPt>
            <c:idx val="47"/>
            <c:invertIfNegative val="0"/>
            <c:bubble3D val="0"/>
            <c:spPr>
              <a:solidFill>
                <a:schemeClr val="accent2">
                  <a:lumMod val="60000"/>
                  <a:lumOff val="40000"/>
                </a:schemeClr>
              </a:solidFill>
            </c:spPr>
          </c:dPt>
          <c:dPt>
            <c:idx val="48"/>
            <c:invertIfNegative val="0"/>
            <c:bubble3D val="0"/>
            <c:spPr>
              <a:solidFill>
                <a:schemeClr val="accent2">
                  <a:lumMod val="60000"/>
                  <a:lumOff val="40000"/>
                </a:schemeClr>
              </a:solidFill>
            </c:spPr>
          </c:dPt>
          <c:dPt>
            <c:idx val="49"/>
            <c:invertIfNegative val="0"/>
            <c:bubble3D val="0"/>
            <c:spPr>
              <a:solidFill>
                <a:schemeClr val="accent2">
                  <a:lumMod val="60000"/>
                  <a:lumOff val="40000"/>
                </a:schemeClr>
              </a:solidFill>
            </c:spPr>
          </c:dPt>
          <c:dPt>
            <c:idx val="50"/>
            <c:invertIfNegative val="0"/>
            <c:bubble3D val="0"/>
            <c:spPr>
              <a:solidFill>
                <a:schemeClr val="accent2">
                  <a:lumMod val="60000"/>
                  <a:lumOff val="40000"/>
                </a:schemeClr>
              </a:solidFill>
            </c:spPr>
          </c:dPt>
          <c:dLbls>
            <c:dLbl>
              <c:idx val="28"/>
              <c:layout>
                <c:manualLayout>
                  <c:x val="0"/>
                  <c:y val="-1.2322858903265675E-2"/>
                </c:manualLayout>
              </c:layout>
              <c:dLblPos val="outEnd"/>
              <c:showLegendKey val="0"/>
              <c:showVal val="1"/>
              <c:showCatName val="0"/>
              <c:showSerName val="0"/>
              <c:showPercent val="0"/>
              <c:showBubbleSize val="0"/>
            </c:dLbl>
            <c:dLbl>
              <c:idx val="29"/>
              <c:layout>
                <c:manualLayout>
                  <c:x val="0"/>
                  <c:y val="1.4787430683918789E-2"/>
                </c:manualLayout>
              </c:layout>
              <c:dLblPos val="outEnd"/>
              <c:showLegendKey val="0"/>
              <c:showVal val="1"/>
              <c:showCatName val="0"/>
              <c:showSerName val="0"/>
              <c:showPercent val="0"/>
              <c:showBubbleSize val="0"/>
            </c:dLbl>
            <c:txPr>
              <a:bodyPr/>
              <a:lstStyle/>
              <a:p>
                <a:pPr>
                  <a:defRPr sz="700"/>
                </a:pPr>
                <a:endParaRPr lang="id-ID"/>
              </a:p>
            </c:txPr>
            <c:dLblPos val="outEnd"/>
            <c:showLegendKey val="0"/>
            <c:showVal val="1"/>
            <c:showCatName val="0"/>
            <c:showSerName val="0"/>
            <c:showPercent val="0"/>
            <c:showBubbleSize val="0"/>
            <c:showLeaderLines val="0"/>
          </c:dLbls>
          <c:cat>
            <c:numRef>
              <c:f>Sheet1!$B$37:$B$87</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Sheet1!$H$37:$H$87</c:f>
              <c:numCache>
                <c:formatCode>0</c:formatCode>
                <c:ptCount val="51"/>
                <c:pt idx="0">
                  <c:v>1076.95</c:v>
                </c:pt>
                <c:pt idx="1">
                  <c:v>992.02155675146776</c:v>
                </c:pt>
                <c:pt idx="2">
                  <c:v>1120.2881663405101</c:v>
                </c:pt>
                <c:pt idx="3">
                  <c:v>1285.9662919765167</c:v>
                </c:pt>
                <c:pt idx="4">
                  <c:v>1279.133579722873</c:v>
                </c:pt>
                <c:pt idx="5">
                  <c:v>1249.9996159491211</c:v>
                </c:pt>
                <c:pt idx="6">
                  <c:v>1230.5043165361919</c:v>
                </c:pt>
                <c:pt idx="7">
                  <c:v>1184.6345181017614</c:v>
                </c:pt>
                <c:pt idx="8">
                  <c:v>1207.7152576112519</c:v>
                </c:pt>
                <c:pt idx="9">
                  <c:v>1249.657523483366</c:v>
                </c:pt>
                <c:pt idx="10">
                  <c:v>1390.6439784735808</c:v>
                </c:pt>
                <c:pt idx="11" formatCode="_(* #,##0_);_(* \(#,##0\);_(* &quot;-&quot;_);_(@_)">
                  <c:v>1317.7786942270059</c:v>
                </c:pt>
                <c:pt idx="12" formatCode="_(* #,##0_);_(* \(#,##0\);_(* &quot;-&quot;_);_(@_)">
                  <c:v>1240</c:v>
                </c:pt>
                <c:pt idx="13" formatCode="_(* #,##0_);_(* \(#,##0\);_(* &quot;-&quot;_);_(@_)">
                  <c:v>1232.1428571428571</c:v>
                </c:pt>
                <c:pt idx="14" formatCode="_(* #,##0_);_(* \(#,##0\);_(* &quot;-&quot;_);_(@_)">
                  <c:v>1223.7870869969779</c:v>
                </c:pt>
                <c:pt idx="15" formatCode="_(* #,##0_);_(* \(#,##0\);_(* &quot;-&quot;_);_(@_)">
                  <c:v>1247.8245962276958</c:v>
                </c:pt>
                <c:pt idx="16" formatCode="_(* #,##0_);_(* \(#,##0\);_(* &quot;-&quot;_);_(@_)">
                  <c:v>1278.3301285294692</c:v>
                </c:pt>
                <c:pt idx="17" formatCode="_(* #,##0_);_(* \(#,##0\);_(* &quot;-&quot;_);_(@_)">
                  <c:v>1241.8544325328132</c:v>
                </c:pt>
                <c:pt idx="18" formatCode="_(* #,##0_);_(* \(#,##0\);_(* &quot;-&quot;_);_(@_)">
                  <c:v>1312.5345250107464</c:v>
                </c:pt>
                <c:pt idx="19" formatCode="_(* #,##0_);_(* \(#,##0\);_(* &quot;-&quot;_);_(@_)">
                  <c:v>1272.1510038926556</c:v>
                </c:pt>
                <c:pt idx="20" formatCode="_(* #,##0_);_(* \(#,##0\);_(* &quot;-&quot;_);_(@_)">
                  <c:v>1202.1899591273759</c:v>
                </c:pt>
                <c:pt idx="21" formatCode="_(* #,##0_);_(* \(#,##0\);_(* &quot;-&quot;_);_(@_)">
                  <c:v>1140.5392798027181</c:v>
                </c:pt>
                <c:pt idx="22" formatCode="_(* #,##0_);_(* \(#,##0\);_(* &quot;-&quot;_);_(@_)">
                  <c:v>1030.2428081846301</c:v>
                </c:pt>
                <c:pt idx="23" formatCode="_(* #,##0_);_(* \(#,##0\);_(* &quot;-&quot;_);_(@_)">
                  <c:v>948.40568720078511</c:v>
                </c:pt>
                <c:pt idx="24" formatCode="_(* #,##0_);_(* \(#,##0\);_(* &quot;-&quot;_);_(@_)">
                  <c:v>866.04844514323293</c:v>
                </c:pt>
                <c:pt idx="25" formatCode="_(* #,##0_);_(* \(#,##0\);_(* &quot;-&quot;_);_(@_)">
                  <c:v>801.7607160402265</c:v>
                </c:pt>
                <c:pt idx="26" formatCode="_(* #,##0_);_(* \(#,##0\);_(* &quot;-&quot;_);_(@_)">
                  <c:v>753.65507307781354</c:v>
                </c:pt>
                <c:pt idx="27" formatCode="_(* #,##0_);_(* \(#,##0\);_(* &quot;-&quot;_);_(@_)">
                  <c:v>708.43576869314347</c:v>
                </c:pt>
                <c:pt idx="28" formatCode="_(* #,##0_);_(* \(#,##0\);_(* &quot;-&quot;_);_(@_)">
                  <c:v>665.929622571555</c:v>
                </c:pt>
                <c:pt idx="29" formatCode="_(* #,##0_);_(* \(#,##0\);_(* &quot;-&quot;_);_(@_)">
                  <c:v>625.97384521726872</c:v>
                </c:pt>
                <c:pt idx="30" formatCode="_(* #,##0_);_(* \(#,##0\);_(* &quot;-&quot;_);_(@_)">
                  <c:v>588.41541450422596</c:v>
                </c:pt>
                <c:pt idx="31" formatCode="_(* #,##0_);_(* \(#,##0\);_(* &quot;-&quot;_);_(@_)">
                  <c:v>553.11048963397252</c:v>
                </c:pt>
                <c:pt idx="32" formatCode="_(* #,##0_);_(* \(#,##0\);_(* &quot;-&quot;_);_(@_)">
                  <c:v>519.92386025593407</c:v>
                </c:pt>
                <c:pt idx="33" formatCode="_(* #,##0_);_(* \(#,##0\);_(* &quot;-&quot;_);_(@_)">
                  <c:v>488.72842864057623</c:v>
                </c:pt>
                <c:pt idx="34" formatCode="_(* #,##0_);_(* \(#,##0\);_(* &quot;-&quot;_);_(@_)">
                  <c:v>459.40472292214326</c:v>
                </c:pt>
                <c:pt idx="35" formatCode="_(* #,##0_);_(* \(#,##0\);_(* &quot;-&quot;_);_(@_)">
                  <c:v>431.84043954681465</c:v>
                </c:pt>
                <c:pt idx="36" formatCode="_(* #,##0_);_(* \(#,##0\);_(* &quot;-&quot;_);_(@_)">
                  <c:v>405.93001317400569</c:v>
                </c:pt>
                <c:pt idx="37" formatCode="_(* #,##0_);_(* \(#,##0\);_(* &quot;-&quot;_);_(@_)">
                  <c:v>381.57421238356778</c:v>
                </c:pt>
                <c:pt idx="38" formatCode="_(* #,##0_);_(* \(#,##0\);_(* &quot;-&quot;_);_(@_)">
                  <c:v>358.67975964055142</c:v>
                </c:pt>
                <c:pt idx="39" formatCode="_(* #,##0_);_(* \(#,##0\);_(* &quot;-&quot;_);_(@_)">
                  <c:v>337.15897406211826</c:v>
                </c:pt>
                <c:pt idx="40" formatCode="_(* #,##0_);_(* \(#,##0\);_(* &quot;-&quot;_);_(@_)">
                  <c:v>316.92943561839121</c:v>
                </c:pt>
                <c:pt idx="41" formatCode="_(* #,##0_);_(* \(#,##0\);_(* &quot;-&quot;_);_(@_)">
                  <c:v>297.9136694812845</c:v>
                </c:pt>
                <c:pt idx="42" formatCode="_(* #,##0_);_(* \(#,##0\);_(* &quot;-&quot;_);_(@_)">
                  <c:v>280.03884931241043</c:v>
                </c:pt>
                <c:pt idx="43" formatCode="_(* #,##0_);_(* \(#,##0\);_(* &quot;-&quot;_);_(@_)">
                  <c:v>263.23651835366246</c:v>
                </c:pt>
                <c:pt idx="44" formatCode="_(* #,##0_);_(* \(#,##0\);_(* &quot;-&quot;_);_(@_)">
                  <c:v>247.44232725244717</c:v>
                </c:pt>
                <c:pt idx="45" formatCode="_(* #,##0_);_(* \(#,##0\);_(* &quot;-&quot;_);_(@_)">
                  <c:v>232.59578761730003</c:v>
                </c:pt>
                <c:pt idx="46" formatCode="_(* #,##0_);_(* \(#,##0\);_(* &quot;-&quot;_);_(@_)">
                  <c:v>218.64004036026114</c:v>
                </c:pt>
                <c:pt idx="47" formatCode="_(* #,##0_);_(* \(#,##0\);_(* &quot;-&quot;_);_(@_)">
                  <c:v>205.52163793864651</c:v>
                </c:pt>
                <c:pt idx="48" formatCode="_(* #,##0_);_(* \(#,##0\);_(* &quot;-&quot;_);_(@_)">
                  <c:v>193.19033966232681</c:v>
                </c:pt>
                <c:pt idx="49" formatCode="_(* #,##0_);_(* \(#,##0\);_(* &quot;-&quot;_);_(@_)">
                  <c:v>181.59891928258727</c:v>
                </c:pt>
                <c:pt idx="50" formatCode="_(* #,##0_);_(* \(#,##0\);_(* &quot;-&quot;_);_(@_)">
                  <c:v>170.70298412563182</c:v>
                </c:pt>
              </c:numCache>
            </c:numRef>
          </c:val>
        </c:ser>
        <c:dLbls>
          <c:showLegendKey val="0"/>
          <c:showVal val="0"/>
          <c:showCatName val="0"/>
          <c:showSerName val="0"/>
          <c:showPercent val="0"/>
          <c:showBubbleSize val="0"/>
        </c:dLbls>
        <c:gapWidth val="150"/>
        <c:axId val="122451072"/>
        <c:axId val="122452608"/>
      </c:barChart>
      <c:catAx>
        <c:axId val="122451072"/>
        <c:scaling>
          <c:orientation val="minMax"/>
        </c:scaling>
        <c:delete val="0"/>
        <c:axPos val="b"/>
        <c:numFmt formatCode="0" sourceLinked="0"/>
        <c:majorTickMark val="out"/>
        <c:minorTickMark val="none"/>
        <c:tickLblPos val="nextTo"/>
        <c:txPr>
          <a:bodyPr rot="-1800000"/>
          <a:lstStyle/>
          <a:p>
            <a:pPr>
              <a:defRPr b="1"/>
            </a:pPr>
            <a:endParaRPr lang="id-ID"/>
          </a:p>
        </c:txPr>
        <c:crossAx val="122452608"/>
        <c:crosses val="autoZero"/>
        <c:auto val="1"/>
        <c:lblAlgn val="ctr"/>
        <c:lblOffset val="100"/>
        <c:noMultiLvlLbl val="0"/>
      </c:catAx>
      <c:valAx>
        <c:axId val="122452608"/>
        <c:scaling>
          <c:orientation val="minMax"/>
        </c:scaling>
        <c:delete val="0"/>
        <c:axPos val="l"/>
        <c:majorGridlines>
          <c:spPr>
            <a:ln>
              <a:prstDash val="sysDot"/>
            </a:ln>
          </c:spPr>
        </c:majorGridlines>
        <c:title>
          <c:tx>
            <c:rich>
              <a:bodyPr rot="-5400000" vert="horz"/>
              <a:lstStyle/>
              <a:p>
                <a:pPr>
                  <a:defRPr sz="1600">
                    <a:latin typeface="Tw Cen MT" pitchFamily="34" charset="0"/>
                  </a:defRPr>
                </a:pPr>
                <a:r>
                  <a:rPr lang="en-US" sz="1600">
                    <a:latin typeface="Tw Cen MT" pitchFamily="34" charset="0"/>
                  </a:rPr>
                  <a:t>RIBU BOEPD</a:t>
                </a:r>
              </a:p>
            </c:rich>
          </c:tx>
          <c:overlay val="0"/>
        </c:title>
        <c:numFmt formatCode="_(* #,##0_);_(* \(#,##0\);_(* &quot;-&quot;??_);_(@_)" sourceLinked="1"/>
        <c:majorTickMark val="out"/>
        <c:minorTickMark val="none"/>
        <c:tickLblPos val="nextTo"/>
        <c:txPr>
          <a:bodyPr/>
          <a:lstStyle/>
          <a:p>
            <a:pPr>
              <a:defRPr sz="1050" b="1"/>
            </a:pPr>
            <a:endParaRPr lang="id-ID"/>
          </a:p>
        </c:txPr>
        <c:crossAx val="122451072"/>
        <c:crosses val="autoZero"/>
        <c:crossBetween val="between"/>
      </c:valAx>
      <c:spPr>
        <a:solidFill>
          <a:schemeClr val="bg1">
            <a:lumMod val="85000"/>
          </a:schemeClr>
        </a:solidFill>
      </c:spPr>
    </c:plotArea>
    <c:legend>
      <c:legendPos val="b"/>
      <c:layout>
        <c:manualLayout>
          <c:xMode val="edge"/>
          <c:yMode val="edge"/>
          <c:x val="0.68207619465563263"/>
          <c:y val="7.8335749914627051E-2"/>
          <c:w val="0.14664548329046057"/>
          <c:h val="5.1426268145353164E-2"/>
        </c:manualLayout>
      </c:layout>
      <c:overlay val="0"/>
      <c:txPr>
        <a:bodyPr/>
        <a:lstStyle/>
        <a:p>
          <a:pPr>
            <a:defRPr sz="1600"/>
          </a:pPr>
          <a:endParaRPr lang="id-ID"/>
        </a:p>
      </c:txPr>
    </c:legend>
    <c:plotVisOnly val="1"/>
    <c:dispBlanksAs val="zero"/>
    <c:showDLblsOverMax val="0"/>
  </c:chart>
  <c:spPr>
    <a:solidFill>
      <a:sysClr val="window" lastClr="FFFFFF"/>
    </a:solidFill>
  </c:spPr>
  <c:externalData r:id="rId2">
    <c:autoUpdate val="0"/>
  </c:externalData>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64102E7-9C3B-48CF-918B-1A4770E0FBE2}" type="doc">
      <dgm:prSet loTypeId="urn:microsoft.com/office/officeart/2005/8/layout/arrow2" loCatId="process" qsTypeId="urn:microsoft.com/office/officeart/2005/8/quickstyle/simple1" qsCatId="simple" csTypeId="urn:microsoft.com/office/officeart/2005/8/colors/accent1_2" csCatId="accent1" phldr="1"/>
      <dgm:spPr/>
    </dgm:pt>
    <dgm:pt modelId="{47FB5F4B-DF80-49E9-B8CC-6437898D2327}">
      <dgm:prSet phldrT="[Text]"/>
      <dgm:spPr/>
      <dgm:t>
        <a:bodyPr/>
        <a:lstStyle/>
        <a:p>
          <a:r>
            <a:rPr lang="id-ID" dirty="0" smtClean="0"/>
            <a:t>Konsumsi Total</a:t>
          </a:r>
          <a:endParaRPr lang="id-ID" dirty="0"/>
        </a:p>
      </dgm:t>
    </dgm:pt>
    <dgm:pt modelId="{9FC4587D-3962-449A-9881-1D3B71DCC16A}" type="parTrans" cxnId="{535F6C29-8770-4C7F-BBB6-D601CB052B46}">
      <dgm:prSet/>
      <dgm:spPr/>
      <dgm:t>
        <a:bodyPr/>
        <a:lstStyle/>
        <a:p>
          <a:endParaRPr lang="id-ID"/>
        </a:p>
      </dgm:t>
    </dgm:pt>
    <dgm:pt modelId="{3AA732EC-0CA4-4F44-8627-7C5FF46BD04E}" type="sibTrans" cxnId="{535F6C29-8770-4C7F-BBB6-D601CB052B46}">
      <dgm:prSet/>
      <dgm:spPr/>
      <dgm:t>
        <a:bodyPr/>
        <a:lstStyle/>
        <a:p>
          <a:endParaRPr lang="id-ID"/>
        </a:p>
      </dgm:t>
    </dgm:pt>
    <dgm:pt modelId="{CB5D7A3E-A334-476A-9A57-FC2F5C68ABC3}">
      <dgm:prSet phldrT="[Text]"/>
      <dgm:spPr/>
      <dgm:t>
        <a:bodyPr/>
        <a:lstStyle/>
        <a:p>
          <a:r>
            <a:rPr lang="id-ID" dirty="0" smtClean="0"/>
            <a:t>Konsumsi Total</a:t>
          </a:r>
          <a:endParaRPr lang="id-ID" dirty="0"/>
        </a:p>
      </dgm:t>
    </dgm:pt>
    <dgm:pt modelId="{3A8F1575-70D0-440A-90A2-3372E8A67B35}" type="parTrans" cxnId="{6B497BE7-87D5-47EE-8CE1-D0804FEC84C8}">
      <dgm:prSet/>
      <dgm:spPr/>
      <dgm:t>
        <a:bodyPr/>
        <a:lstStyle/>
        <a:p>
          <a:endParaRPr lang="id-ID"/>
        </a:p>
      </dgm:t>
    </dgm:pt>
    <dgm:pt modelId="{8B2454D1-70A1-4864-A329-647B1D1CE399}" type="sibTrans" cxnId="{6B497BE7-87D5-47EE-8CE1-D0804FEC84C8}">
      <dgm:prSet/>
      <dgm:spPr/>
      <dgm:t>
        <a:bodyPr/>
        <a:lstStyle/>
        <a:p>
          <a:endParaRPr lang="id-ID"/>
        </a:p>
      </dgm:t>
    </dgm:pt>
    <dgm:pt modelId="{4022AFB0-B58E-4ED3-8929-C66DB39F2D4C}">
      <dgm:prSet phldrT="[Text]" custT="1"/>
      <dgm:spPr/>
      <dgm:t>
        <a:bodyPr/>
        <a:lstStyle/>
        <a:p>
          <a:r>
            <a:rPr lang="id-ID" sz="2800" b="1" dirty="0" smtClean="0"/>
            <a:t>Konsumsi</a:t>
          </a:r>
          <a:r>
            <a:rPr lang="id-ID" sz="2400" b="1" dirty="0" smtClean="0"/>
            <a:t> Total</a:t>
          </a:r>
          <a:endParaRPr lang="id-ID" sz="2400" b="1" dirty="0"/>
        </a:p>
      </dgm:t>
    </dgm:pt>
    <dgm:pt modelId="{6031B71D-8DAE-46C9-9EC1-4F4396FA1905}" type="parTrans" cxnId="{93848AEE-67F4-4B38-903F-234309852AE7}">
      <dgm:prSet/>
      <dgm:spPr/>
      <dgm:t>
        <a:bodyPr/>
        <a:lstStyle/>
        <a:p>
          <a:endParaRPr lang="id-ID"/>
        </a:p>
      </dgm:t>
    </dgm:pt>
    <dgm:pt modelId="{ADCA2AB7-48BC-43E4-9082-FF4D2FC8CCF3}" type="sibTrans" cxnId="{93848AEE-67F4-4B38-903F-234309852AE7}">
      <dgm:prSet/>
      <dgm:spPr/>
      <dgm:t>
        <a:bodyPr/>
        <a:lstStyle/>
        <a:p>
          <a:endParaRPr lang="id-ID"/>
        </a:p>
      </dgm:t>
    </dgm:pt>
    <dgm:pt modelId="{FBAD737C-EB04-451A-8D9F-81653D0C163F}" type="pres">
      <dgm:prSet presAssocID="{D64102E7-9C3B-48CF-918B-1A4770E0FBE2}" presName="arrowDiagram" presStyleCnt="0">
        <dgm:presLayoutVars>
          <dgm:chMax val="5"/>
          <dgm:dir/>
          <dgm:resizeHandles val="exact"/>
        </dgm:presLayoutVars>
      </dgm:prSet>
      <dgm:spPr/>
    </dgm:pt>
    <dgm:pt modelId="{48575405-EA0E-47A1-917D-5B09C2E6453C}" type="pres">
      <dgm:prSet presAssocID="{D64102E7-9C3B-48CF-918B-1A4770E0FBE2}" presName="arrow" presStyleLbl="bgShp" presStyleIdx="0" presStyleCnt="1" custLinFactNeighborX="-6370" custLinFactNeighborY="2687"/>
      <dgm:spPr>
        <a:solidFill>
          <a:srgbClr val="00B0F0"/>
        </a:solidFill>
      </dgm:spPr>
    </dgm:pt>
    <dgm:pt modelId="{7BED927A-E046-4BD2-A676-639D52A126E5}" type="pres">
      <dgm:prSet presAssocID="{D64102E7-9C3B-48CF-918B-1A4770E0FBE2}" presName="arrowDiagram3" presStyleCnt="0"/>
      <dgm:spPr/>
    </dgm:pt>
    <dgm:pt modelId="{A254E4D5-9574-4806-80B8-7E0D5F44A376}" type="pres">
      <dgm:prSet presAssocID="{47FB5F4B-DF80-49E9-B8CC-6437898D2327}" presName="bullet3a" presStyleLbl="node1" presStyleIdx="0" presStyleCnt="3"/>
      <dgm:spPr/>
    </dgm:pt>
    <dgm:pt modelId="{201C3854-733F-4826-BE3B-C25E8DB83E19}" type="pres">
      <dgm:prSet presAssocID="{47FB5F4B-DF80-49E9-B8CC-6437898D2327}" presName="textBox3a" presStyleLbl="revTx" presStyleIdx="0" presStyleCnt="3" custScaleX="192348" custScaleY="47089" custLinFactNeighborX="25908" custLinFactNeighborY="-63015">
        <dgm:presLayoutVars>
          <dgm:bulletEnabled val="1"/>
        </dgm:presLayoutVars>
      </dgm:prSet>
      <dgm:spPr/>
      <dgm:t>
        <a:bodyPr/>
        <a:lstStyle/>
        <a:p>
          <a:endParaRPr lang="id-ID"/>
        </a:p>
      </dgm:t>
    </dgm:pt>
    <dgm:pt modelId="{C3D5DA92-84A3-4D4D-8185-997A366C3560}" type="pres">
      <dgm:prSet presAssocID="{CB5D7A3E-A334-476A-9A57-FC2F5C68ABC3}" presName="bullet3b" presStyleLbl="node1" presStyleIdx="1" presStyleCnt="3"/>
      <dgm:spPr/>
    </dgm:pt>
    <dgm:pt modelId="{EF8AA1E7-899D-4368-A3C8-FCB25F9BEA91}" type="pres">
      <dgm:prSet presAssocID="{CB5D7A3E-A334-476A-9A57-FC2F5C68ABC3}" presName="textBox3b" presStyleLbl="revTx" presStyleIdx="1" presStyleCnt="3" custScaleX="172230" custScaleY="21697" custLinFactNeighborX="44880" custLinFactNeighborY="-43020">
        <dgm:presLayoutVars>
          <dgm:bulletEnabled val="1"/>
        </dgm:presLayoutVars>
      </dgm:prSet>
      <dgm:spPr/>
      <dgm:t>
        <a:bodyPr/>
        <a:lstStyle/>
        <a:p>
          <a:endParaRPr lang="id-ID"/>
        </a:p>
      </dgm:t>
    </dgm:pt>
    <dgm:pt modelId="{9EA37FCC-4118-45AC-AEC3-D56366D10D7C}" type="pres">
      <dgm:prSet presAssocID="{4022AFB0-B58E-4ED3-8929-C66DB39F2D4C}" presName="bullet3c" presStyleLbl="node1" presStyleIdx="2" presStyleCnt="3"/>
      <dgm:spPr/>
    </dgm:pt>
    <dgm:pt modelId="{EB3B94D5-5D23-403D-8A11-DE8D0110E554}" type="pres">
      <dgm:prSet presAssocID="{4022AFB0-B58E-4ED3-8929-C66DB39F2D4C}" presName="textBox3c" presStyleLbl="revTx" presStyleIdx="2" presStyleCnt="3" custScaleX="179955" custScaleY="36792" custLinFactNeighborX="38384" custLinFactNeighborY="-29595">
        <dgm:presLayoutVars>
          <dgm:bulletEnabled val="1"/>
        </dgm:presLayoutVars>
      </dgm:prSet>
      <dgm:spPr/>
      <dgm:t>
        <a:bodyPr/>
        <a:lstStyle/>
        <a:p>
          <a:endParaRPr lang="id-ID"/>
        </a:p>
      </dgm:t>
    </dgm:pt>
  </dgm:ptLst>
  <dgm:cxnLst>
    <dgm:cxn modelId="{68F7B8B3-8552-426F-A745-FFDA251A476E}" type="presOf" srcId="{47FB5F4B-DF80-49E9-B8CC-6437898D2327}" destId="{201C3854-733F-4826-BE3B-C25E8DB83E19}" srcOrd="0" destOrd="0" presId="urn:microsoft.com/office/officeart/2005/8/layout/arrow2"/>
    <dgm:cxn modelId="{06B15A98-F454-4A5E-8E0F-2EF53B89368B}" type="presOf" srcId="{4022AFB0-B58E-4ED3-8929-C66DB39F2D4C}" destId="{EB3B94D5-5D23-403D-8A11-DE8D0110E554}" srcOrd="0" destOrd="0" presId="urn:microsoft.com/office/officeart/2005/8/layout/arrow2"/>
    <dgm:cxn modelId="{6B497BE7-87D5-47EE-8CE1-D0804FEC84C8}" srcId="{D64102E7-9C3B-48CF-918B-1A4770E0FBE2}" destId="{CB5D7A3E-A334-476A-9A57-FC2F5C68ABC3}" srcOrd="1" destOrd="0" parTransId="{3A8F1575-70D0-440A-90A2-3372E8A67B35}" sibTransId="{8B2454D1-70A1-4864-A329-647B1D1CE399}"/>
    <dgm:cxn modelId="{93848AEE-67F4-4B38-903F-234309852AE7}" srcId="{D64102E7-9C3B-48CF-918B-1A4770E0FBE2}" destId="{4022AFB0-B58E-4ED3-8929-C66DB39F2D4C}" srcOrd="2" destOrd="0" parTransId="{6031B71D-8DAE-46C9-9EC1-4F4396FA1905}" sibTransId="{ADCA2AB7-48BC-43E4-9082-FF4D2FC8CCF3}"/>
    <dgm:cxn modelId="{AFD4BC8E-2E91-480D-BD3D-305EB1EFD566}" type="presOf" srcId="{D64102E7-9C3B-48CF-918B-1A4770E0FBE2}" destId="{FBAD737C-EB04-451A-8D9F-81653D0C163F}" srcOrd="0" destOrd="0" presId="urn:microsoft.com/office/officeart/2005/8/layout/arrow2"/>
    <dgm:cxn modelId="{535F6C29-8770-4C7F-BBB6-D601CB052B46}" srcId="{D64102E7-9C3B-48CF-918B-1A4770E0FBE2}" destId="{47FB5F4B-DF80-49E9-B8CC-6437898D2327}" srcOrd="0" destOrd="0" parTransId="{9FC4587D-3962-449A-9881-1D3B71DCC16A}" sibTransId="{3AA732EC-0CA4-4F44-8627-7C5FF46BD04E}"/>
    <dgm:cxn modelId="{8573DF10-2498-439D-BC4E-C01A96737017}" type="presOf" srcId="{CB5D7A3E-A334-476A-9A57-FC2F5C68ABC3}" destId="{EF8AA1E7-899D-4368-A3C8-FCB25F9BEA91}" srcOrd="0" destOrd="0" presId="urn:microsoft.com/office/officeart/2005/8/layout/arrow2"/>
    <dgm:cxn modelId="{3C382EAB-7DAF-43C9-B8A3-AEBAE2141792}" type="presParOf" srcId="{FBAD737C-EB04-451A-8D9F-81653D0C163F}" destId="{48575405-EA0E-47A1-917D-5B09C2E6453C}" srcOrd="0" destOrd="0" presId="urn:microsoft.com/office/officeart/2005/8/layout/arrow2"/>
    <dgm:cxn modelId="{42648FD9-535D-4A11-A3A7-268EF935A081}" type="presParOf" srcId="{FBAD737C-EB04-451A-8D9F-81653D0C163F}" destId="{7BED927A-E046-4BD2-A676-639D52A126E5}" srcOrd="1" destOrd="0" presId="urn:microsoft.com/office/officeart/2005/8/layout/arrow2"/>
    <dgm:cxn modelId="{BA7CEAFC-8D91-4089-8814-E98F8586C4DC}" type="presParOf" srcId="{7BED927A-E046-4BD2-A676-639D52A126E5}" destId="{A254E4D5-9574-4806-80B8-7E0D5F44A376}" srcOrd="0" destOrd="0" presId="urn:microsoft.com/office/officeart/2005/8/layout/arrow2"/>
    <dgm:cxn modelId="{2470FA94-7668-4764-9BB7-2A9AA6C45DE8}" type="presParOf" srcId="{7BED927A-E046-4BD2-A676-639D52A126E5}" destId="{201C3854-733F-4826-BE3B-C25E8DB83E19}" srcOrd="1" destOrd="0" presId="urn:microsoft.com/office/officeart/2005/8/layout/arrow2"/>
    <dgm:cxn modelId="{C156721B-B188-43A3-8307-E109BAFAAE04}" type="presParOf" srcId="{7BED927A-E046-4BD2-A676-639D52A126E5}" destId="{C3D5DA92-84A3-4D4D-8185-997A366C3560}" srcOrd="2" destOrd="0" presId="urn:microsoft.com/office/officeart/2005/8/layout/arrow2"/>
    <dgm:cxn modelId="{66754B6D-9BA0-4E1E-907C-42274F420F13}" type="presParOf" srcId="{7BED927A-E046-4BD2-A676-639D52A126E5}" destId="{EF8AA1E7-899D-4368-A3C8-FCB25F9BEA91}" srcOrd="3" destOrd="0" presId="urn:microsoft.com/office/officeart/2005/8/layout/arrow2"/>
    <dgm:cxn modelId="{B51D9171-0AB0-4487-993D-521A48F3A08A}" type="presParOf" srcId="{7BED927A-E046-4BD2-A676-639D52A126E5}" destId="{9EA37FCC-4118-45AC-AEC3-D56366D10D7C}" srcOrd="4" destOrd="0" presId="urn:microsoft.com/office/officeart/2005/8/layout/arrow2"/>
    <dgm:cxn modelId="{4E27796B-B773-4192-A470-59480ADBA832}" type="presParOf" srcId="{7BED927A-E046-4BD2-A676-639D52A126E5}" destId="{EB3B94D5-5D23-403D-8A11-DE8D0110E554}" srcOrd="5" destOrd="0" presId="urn:microsoft.com/office/officeart/2005/8/layout/arrow2"/>
  </dgm:cxnLst>
  <dgm:bg/>
  <dgm:whole>
    <a:ln w="254000"/>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7550BDB-3B79-43D3-B10B-18EF08587767}"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id-ID"/>
        </a:p>
      </dgm:t>
    </dgm:pt>
    <dgm:pt modelId="{044B04A2-4502-4BC7-8E23-27A228ED6D27}">
      <dgm:prSet phldrT="[Text]"/>
      <dgm:spPr>
        <a:solidFill>
          <a:schemeClr val="bg2">
            <a:lumMod val="90000"/>
          </a:schemeClr>
        </a:solidFill>
      </dgm:spPr>
      <dgm:t>
        <a:bodyPr/>
        <a:lstStyle/>
        <a:p>
          <a:r>
            <a:rPr lang="id-ID" dirty="0" smtClean="0">
              <a:solidFill>
                <a:srgbClr val="002060"/>
              </a:solidFill>
            </a:rPr>
            <a:t>Sumber Daya Energi: Minyak Gas dan Batubara</a:t>
          </a:r>
          <a:endParaRPr lang="id-ID" dirty="0">
            <a:solidFill>
              <a:srgbClr val="002060"/>
            </a:solidFill>
          </a:endParaRPr>
        </a:p>
      </dgm:t>
    </dgm:pt>
    <dgm:pt modelId="{349702C4-046B-49ED-BF4E-27CB5CCD1FF8}" type="parTrans" cxnId="{9E0B99C6-F436-4078-9B2B-FB1C60D9BE75}">
      <dgm:prSet/>
      <dgm:spPr/>
      <dgm:t>
        <a:bodyPr/>
        <a:lstStyle/>
        <a:p>
          <a:endParaRPr lang="id-ID"/>
        </a:p>
      </dgm:t>
    </dgm:pt>
    <dgm:pt modelId="{CC55B63F-149E-45D0-A402-2679246558FE}" type="sibTrans" cxnId="{9E0B99C6-F436-4078-9B2B-FB1C60D9BE75}">
      <dgm:prSet/>
      <dgm:spPr/>
      <dgm:t>
        <a:bodyPr/>
        <a:lstStyle/>
        <a:p>
          <a:endParaRPr lang="id-ID"/>
        </a:p>
      </dgm:t>
    </dgm:pt>
    <dgm:pt modelId="{7C48AED5-8600-41A7-AA6D-3EA006B9FBC6}">
      <dgm:prSet/>
      <dgm:spPr>
        <a:solidFill>
          <a:schemeClr val="bg2"/>
        </a:solidFill>
      </dgm:spPr>
      <dgm:t>
        <a:bodyPr/>
        <a:lstStyle/>
        <a:p>
          <a:pPr algn="l"/>
          <a:r>
            <a:rPr lang="id-ID" b="0" dirty="0" smtClean="0">
              <a:solidFill>
                <a:srgbClr val="FF0000"/>
              </a:solidFill>
            </a:rPr>
            <a:t>Di ekspor: </a:t>
          </a:r>
          <a:r>
            <a:rPr lang="id-ID" b="0" dirty="0" smtClean="0">
              <a:solidFill>
                <a:srgbClr val="002060"/>
              </a:solidFill>
            </a:rPr>
            <a:t>untuk membiayai 	      pembangunan dan mendapatkan 	   devisa berupa valuta asing.</a:t>
          </a:r>
          <a:br>
            <a:rPr lang="id-ID" b="0" dirty="0" smtClean="0">
              <a:solidFill>
                <a:srgbClr val="002060"/>
              </a:solidFill>
            </a:rPr>
          </a:br>
          <a:endParaRPr lang="id-ID" dirty="0">
            <a:solidFill>
              <a:srgbClr val="002060"/>
            </a:solidFill>
          </a:endParaRPr>
        </a:p>
      </dgm:t>
    </dgm:pt>
    <dgm:pt modelId="{E01FA50D-3BC7-4944-9104-10EE4DEEA5F4}" type="parTrans" cxnId="{87149BFB-235A-49BC-A318-C0E83B5029B3}">
      <dgm:prSet/>
      <dgm:spPr/>
      <dgm:t>
        <a:bodyPr/>
        <a:lstStyle/>
        <a:p>
          <a:endParaRPr lang="id-ID"/>
        </a:p>
      </dgm:t>
    </dgm:pt>
    <dgm:pt modelId="{27EB99B8-16CC-4D3E-83EF-DAF4B5F8A0B0}" type="sibTrans" cxnId="{87149BFB-235A-49BC-A318-C0E83B5029B3}">
      <dgm:prSet/>
      <dgm:spPr/>
      <dgm:t>
        <a:bodyPr/>
        <a:lstStyle/>
        <a:p>
          <a:endParaRPr lang="id-ID"/>
        </a:p>
      </dgm:t>
    </dgm:pt>
    <dgm:pt modelId="{01AECD4F-73FD-4947-AAC0-9E07AAA2F16F}">
      <dgm:prSet/>
      <dgm:spPr>
        <a:solidFill>
          <a:schemeClr val="bg2">
            <a:lumMod val="90000"/>
          </a:schemeClr>
        </a:solidFill>
      </dgm:spPr>
      <dgm:t>
        <a:bodyPr/>
        <a:lstStyle/>
        <a:p>
          <a:pPr algn="just"/>
          <a:r>
            <a:rPr lang="id-ID" b="0" dirty="0" smtClean="0">
              <a:solidFill>
                <a:srgbClr val="002060"/>
              </a:solidFill>
            </a:rPr>
            <a:t>Kebutuhan dalam negeri, untuk 	   industri, listrik nasional, 	   	   transportasi, rumah tangga dan kebutuhan lain</a:t>
          </a:r>
          <a:endParaRPr lang="id-ID" dirty="0">
            <a:solidFill>
              <a:srgbClr val="002060"/>
            </a:solidFill>
          </a:endParaRPr>
        </a:p>
      </dgm:t>
    </dgm:pt>
    <dgm:pt modelId="{B2F3A454-D442-409E-A7E2-91ECFDCBB3F5}" type="parTrans" cxnId="{C2F3D1E5-F8AF-4F3D-9355-84E5C3A1E7B8}">
      <dgm:prSet/>
      <dgm:spPr/>
      <dgm:t>
        <a:bodyPr/>
        <a:lstStyle/>
        <a:p>
          <a:endParaRPr lang="id-ID"/>
        </a:p>
      </dgm:t>
    </dgm:pt>
    <dgm:pt modelId="{402D3550-F8AA-45E7-8F19-7027304F0DEA}" type="sibTrans" cxnId="{C2F3D1E5-F8AF-4F3D-9355-84E5C3A1E7B8}">
      <dgm:prSet/>
      <dgm:spPr/>
      <dgm:t>
        <a:bodyPr/>
        <a:lstStyle/>
        <a:p>
          <a:endParaRPr lang="id-ID"/>
        </a:p>
      </dgm:t>
    </dgm:pt>
    <dgm:pt modelId="{282E4251-F094-44FF-AC46-C6AB56980D6E}" type="pres">
      <dgm:prSet presAssocID="{E7550BDB-3B79-43D3-B10B-18EF08587767}" presName="diagram" presStyleCnt="0">
        <dgm:presLayoutVars>
          <dgm:chPref val="1"/>
          <dgm:dir/>
          <dgm:animOne val="branch"/>
          <dgm:animLvl val="lvl"/>
          <dgm:resizeHandles val="exact"/>
        </dgm:presLayoutVars>
      </dgm:prSet>
      <dgm:spPr/>
      <dgm:t>
        <a:bodyPr/>
        <a:lstStyle/>
        <a:p>
          <a:endParaRPr lang="id-ID"/>
        </a:p>
      </dgm:t>
    </dgm:pt>
    <dgm:pt modelId="{D65ACDD7-CE4E-4803-B450-E3236B58ACC9}" type="pres">
      <dgm:prSet presAssocID="{044B04A2-4502-4BC7-8E23-27A228ED6D27}" presName="root1" presStyleCnt="0"/>
      <dgm:spPr/>
    </dgm:pt>
    <dgm:pt modelId="{4AF89ABD-3267-4A58-A63E-4E48D53432DB}" type="pres">
      <dgm:prSet presAssocID="{044B04A2-4502-4BC7-8E23-27A228ED6D27}" presName="LevelOneTextNode" presStyleLbl="node0" presStyleIdx="0" presStyleCnt="1">
        <dgm:presLayoutVars>
          <dgm:chPref val="3"/>
        </dgm:presLayoutVars>
      </dgm:prSet>
      <dgm:spPr/>
      <dgm:t>
        <a:bodyPr/>
        <a:lstStyle/>
        <a:p>
          <a:endParaRPr lang="id-ID"/>
        </a:p>
      </dgm:t>
    </dgm:pt>
    <dgm:pt modelId="{92087ED0-E912-42E3-8AFC-A5D3D167E539}" type="pres">
      <dgm:prSet presAssocID="{044B04A2-4502-4BC7-8E23-27A228ED6D27}" presName="level2hierChild" presStyleCnt="0"/>
      <dgm:spPr/>
    </dgm:pt>
    <dgm:pt modelId="{81FD5684-71A3-4F5C-AF4E-61290A710023}" type="pres">
      <dgm:prSet presAssocID="{E01FA50D-3BC7-4944-9104-10EE4DEEA5F4}" presName="conn2-1" presStyleLbl="parChTrans1D2" presStyleIdx="0" presStyleCnt="2"/>
      <dgm:spPr/>
      <dgm:t>
        <a:bodyPr/>
        <a:lstStyle/>
        <a:p>
          <a:endParaRPr lang="id-ID"/>
        </a:p>
      </dgm:t>
    </dgm:pt>
    <dgm:pt modelId="{733AB408-750B-49CB-A382-F3D15DFC46AF}" type="pres">
      <dgm:prSet presAssocID="{E01FA50D-3BC7-4944-9104-10EE4DEEA5F4}" presName="connTx" presStyleLbl="parChTrans1D2" presStyleIdx="0" presStyleCnt="2"/>
      <dgm:spPr/>
      <dgm:t>
        <a:bodyPr/>
        <a:lstStyle/>
        <a:p>
          <a:endParaRPr lang="id-ID"/>
        </a:p>
      </dgm:t>
    </dgm:pt>
    <dgm:pt modelId="{A3E2A5BA-362F-45B4-86B3-67EE321EE6CF}" type="pres">
      <dgm:prSet presAssocID="{7C48AED5-8600-41A7-AA6D-3EA006B9FBC6}" presName="root2" presStyleCnt="0"/>
      <dgm:spPr/>
    </dgm:pt>
    <dgm:pt modelId="{F8265ED0-052D-40B1-B3E4-27F05F950040}" type="pres">
      <dgm:prSet presAssocID="{7C48AED5-8600-41A7-AA6D-3EA006B9FBC6}" presName="LevelTwoTextNode" presStyleLbl="node2" presStyleIdx="0" presStyleCnt="2">
        <dgm:presLayoutVars>
          <dgm:chPref val="3"/>
        </dgm:presLayoutVars>
      </dgm:prSet>
      <dgm:spPr/>
      <dgm:t>
        <a:bodyPr/>
        <a:lstStyle/>
        <a:p>
          <a:endParaRPr lang="id-ID"/>
        </a:p>
      </dgm:t>
    </dgm:pt>
    <dgm:pt modelId="{3F6B27DE-8683-43C7-A2B7-FAC3533FF632}" type="pres">
      <dgm:prSet presAssocID="{7C48AED5-8600-41A7-AA6D-3EA006B9FBC6}" presName="level3hierChild" presStyleCnt="0"/>
      <dgm:spPr/>
    </dgm:pt>
    <dgm:pt modelId="{ABDAE736-3B52-46C7-B431-A719BB9D6E28}" type="pres">
      <dgm:prSet presAssocID="{B2F3A454-D442-409E-A7E2-91ECFDCBB3F5}" presName="conn2-1" presStyleLbl="parChTrans1D2" presStyleIdx="1" presStyleCnt="2"/>
      <dgm:spPr/>
      <dgm:t>
        <a:bodyPr/>
        <a:lstStyle/>
        <a:p>
          <a:endParaRPr lang="id-ID"/>
        </a:p>
      </dgm:t>
    </dgm:pt>
    <dgm:pt modelId="{D78508AA-8BA4-4F91-A5C8-5D4CC3AFD60D}" type="pres">
      <dgm:prSet presAssocID="{B2F3A454-D442-409E-A7E2-91ECFDCBB3F5}" presName="connTx" presStyleLbl="parChTrans1D2" presStyleIdx="1" presStyleCnt="2"/>
      <dgm:spPr/>
      <dgm:t>
        <a:bodyPr/>
        <a:lstStyle/>
        <a:p>
          <a:endParaRPr lang="id-ID"/>
        </a:p>
      </dgm:t>
    </dgm:pt>
    <dgm:pt modelId="{34556DDD-2804-4617-9CAC-99E28CDC158A}" type="pres">
      <dgm:prSet presAssocID="{01AECD4F-73FD-4947-AAC0-9E07AAA2F16F}" presName="root2" presStyleCnt="0"/>
      <dgm:spPr/>
    </dgm:pt>
    <dgm:pt modelId="{30202FCC-7D3A-4928-A914-9363D6CD6B26}" type="pres">
      <dgm:prSet presAssocID="{01AECD4F-73FD-4947-AAC0-9E07AAA2F16F}" presName="LevelTwoTextNode" presStyleLbl="node2" presStyleIdx="1" presStyleCnt="2">
        <dgm:presLayoutVars>
          <dgm:chPref val="3"/>
        </dgm:presLayoutVars>
      </dgm:prSet>
      <dgm:spPr/>
      <dgm:t>
        <a:bodyPr/>
        <a:lstStyle/>
        <a:p>
          <a:endParaRPr lang="id-ID"/>
        </a:p>
      </dgm:t>
    </dgm:pt>
    <dgm:pt modelId="{43CC8D4D-E78A-4483-9428-525522638038}" type="pres">
      <dgm:prSet presAssocID="{01AECD4F-73FD-4947-AAC0-9E07AAA2F16F}" presName="level3hierChild" presStyleCnt="0"/>
      <dgm:spPr/>
    </dgm:pt>
  </dgm:ptLst>
  <dgm:cxnLst>
    <dgm:cxn modelId="{EE0658EA-3951-4FB4-AAFD-C67ABB717ED6}" type="presOf" srcId="{B2F3A454-D442-409E-A7E2-91ECFDCBB3F5}" destId="{D78508AA-8BA4-4F91-A5C8-5D4CC3AFD60D}" srcOrd="1" destOrd="0" presId="urn:microsoft.com/office/officeart/2005/8/layout/hierarchy2"/>
    <dgm:cxn modelId="{7F0AB18F-7824-422D-ACA6-2D8CADB73B88}" type="presOf" srcId="{044B04A2-4502-4BC7-8E23-27A228ED6D27}" destId="{4AF89ABD-3267-4A58-A63E-4E48D53432DB}" srcOrd="0" destOrd="0" presId="urn:microsoft.com/office/officeart/2005/8/layout/hierarchy2"/>
    <dgm:cxn modelId="{87149BFB-235A-49BC-A318-C0E83B5029B3}" srcId="{044B04A2-4502-4BC7-8E23-27A228ED6D27}" destId="{7C48AED5-8600-41A7-AA6D-3EA006B9FBC6}" srcOrd="0" destOrd="0" parTransId="{E01FA50D-3BC7-4944-9104-10EE4DEEA5F4}" sibTransId="{27EB99B8-16CC-4D3E-83EF-DAF4B5F8A0B0}"/>
    <dgm:cxn modelId="{FEC7475B-4415-4B6C-8E6F-E40606A8084D}" type="presOf" srcId="{7C48AED5-8600-41A7-AA6D-3EA006B9FBC6}" destId="{F8265ED0-052D-40B1-B3E4-27F05F950040}" srcOrd="0" destOrd="0" presId="urn:microsoft.com/office/officeart/2005/8/layout/hierarchy2"/>
    <dgm:cxn modelId="{CD2E082F-51ED-4D4B-8C79-A930A5948D73}" type="presOf" srcId="{E01FA50D-3BC7-4944-9104-10EE4DEEA5F4}" destId="{733AB408-750B-49CB-A382-F3D15DFC46AF}" srcOrd="1" destOrd="0" presId="urn:microsoft.com/office/officeart/2005/8/layout/hierarchy2"/>
    <dgm:cxn modelId="{76AAA517-7367-4701-8305-6E8138D41BB2}" type="presOf" srcId="{E01FA50D-3BC7-4944-9104-10EE4DEEA5F4}" destId="{81FD5684-71A3-4F5C-AF4E-61290A710023}" srcOrd="0" destOrd="0" presId="urn:microsoft.com/office/officeart/2005/8/layout/hierarchy2"/>
    <dgm:cxn modelId="{9E0B99C6-F436-4078-9B2B-FB1C60D9BE75}" srcId="{E7550BDB-3B79-43D3-B10B-18EF08587767}" destId="{044B04A2-4502-4BC7-8E23-27A228ED6D27}" srcOrd="0" destOrd="0" parTransId="{349702C4-046B-49ED-BF4E-27CB5CCD1FF8}" sibTransId="{CC55B63F-149E-45D0-A402-2679246558FE}"/>
    <dgm:cxn modelId="{C2F3D1E5-F8AF-4F3D-9355-84E5C3A1E7B8}" srcId="{044B04A2-4502-4BC7-8E23-27A228ED6D27}" destId="{01AECD4F-73FD-4947-AAC0-9E07AAA2F16F}" srcOrd="1" destOrd="0" parTransId="{B2F3A454-D442-409E-A7E2-91ECFDCBB3F5}" sibTransId="{402D3550-F8AA-45E7-8F19-7027304F0DEA}"/>
    <dgm:cxn modelId="{AFEFBBE8-A2C0-4273-BF3D-6D2D310E7F39}" type="presOf" srcId="{B2F3A454-D442-409E-A7E2-91ECFDCBB3F5}" destId="{ABDAE736-3B52-46C7-B431-A719BB9D6E28}" srcOrd="0" destOrd="0" presId="urn:microsoft.com/office/officeart/2005/8/layout/hierarchy2"/>
    <dgm:cxn modelId="{27EFA391-5670-474F-A830-EC6F79027AD3}" type="presOf" srcId="{01AECD4F-73FD-4947-AAC0-9E07AAA2F16F}" destId="{30202FCC-7D3A-4928-A914-9363D6CD6B26}" srcOrd="0" destOrd="0" presId="urn:microsoft.com/office/officeart/2005/8/layout/hierarchy2"/>
    <dgm:cxn modelId="{4AB168D3-7729-44F9-952B-D1AC70EA3B37}" type="presOf" srcId="{E7550BDB-3B79-43D3-B10B-18EF08587767}" destId="{282E4251-F094-44FF-AC46-C6AB56980D6E}" srcOrd="0" destOrd="0" presId="urn:microsoft.com/office/officeart/2005/8/layout/hierarchy2"/>
    <dgm:cxn modelId="{FC3F9835-4C70-4723-A7E3-04878A940C82}" type="presParOf" srcId="{282E4251-F094-44FF-AC46-C6AB56980D6E}" destId="{D65ACDD7-CE4E-4803-B450-E3236B58ACC9}" srcOrd="0" destOrd="0" presId="urn:microsoft.com/office/officeart/2005/8/layout/hierarchy2"/>
    <dgm:cxn modelId="{EC76868C-850C-473E-A111-6D4149DFD1AA}" type="presParOf" srcId="{D65ACDD7-CE4E-4803-B450-E3236B58ACC9}" destId="{4AF89ABD-3267-4A58-A63E-4E48D53432DB}" srcOrd="0" destOrd="0" presId="urn:microsoft.com/office/officeart/2005/8/layout/hierarchy2"/>
    <dgm:cxn modelId="{820E2A13-33E0-4707-A52B-2178C91AF3CE}" type="presParOf" srcId="{D65ACDD7-CE4E-4803-B450-E3236B58ACC9}" destId="{92087ED0-E912-42E3-8AFC-A5D3D167E539}" srcOrd="1" destOrd="0" presId="urn:microsoft.com/office/officeart/2005/8/layout/hierarchy2"/>
    <dgm:cxn modelId="{858B5582-A5B8-40DB-B42C-40489281F2C9}" type="presParOf" srcId="{92087ED0-E912-42E3-8AFC-A5D3D167E539}" destId="{81FD5684-71A3-4F5C-AF4E-61290A710023}" srcOrd="0" destOrd="0" presId="urn:microsoft.com/office/officeart/2005/8/layout/hierarchy2"/>
    <dgm:cxn modelId="{E870A8DC-98D6-49C2-9432-9AC822D50552}" type="presParOf" srcId="{81FD5684-71A3-4F5C-AF4E-61290A710023}" destId="{733AB408-750B-49CB-A382-F3D15DFC46AF}" srcOrd="0" destOrd="0" presId="urn:microsoft.com/office/officeart/2005/8/layout/hierarchy2"/>
    <dgm:cxn modelId="{D30C323F-B275-40EF-8670-F21C777A72FE}" type="presParOf" srcId="{92087ED0-E912-42E3-8AFC-A5D3D167E539}" destId="{A3E2A5BA-362F-45B4-86B3-67EE321EE6CF}" srcOrd="1" destOrd="0" presId="urn:microsoft.com/office/officeart/2005/8/layout/hierarchy2"/>
    <dgm:cxn modelId="{5F52D0BE-285C-44E6-9944-07C328A8376F}" type="presParOf" srcId="{A3E2A5BA-362F-45B4-86B3-67EE321EE6CF}" destId="{F8265ED0-052D-40B1-B3E4-27F05F950040}" srcOrd="0" destOrd="0" presId="urn:microsoft.com/office/officeart/2005/8/layout/hierarchy2"/>
    <dgm:cxn modelId="{026A261B-EBAC-4D32-AA3A-838CE570F69F}" type="presParOf" srcId="{A3E2A5BA-362F-45B4-86B3-67EE321EE6CF}" destId="{3F6B27DE-8683-43C7-A2B7-FAC3533FF632}" srcOrd="1" destOrd="0" presId="urn:microsoft.com/office/officeart/2005/8/layout/hierarchy2"/>
    <dgm:cxn modelId="{98A188CB-7B98-44CD-86C4-CE2C614B7862}" type="presParOf" srcId="{92087ED0-E912-42E3-8AFC-A5D3D167E539}" destId="{ABDAE736-3B52-46C7-B431-A719BB9D6E28}" srcOrd="2" destOrd="0" presId="urn:microsoft.com/office/officeart/2005/8/layout/hierarchy2"/>
    <dgm:cxn modelId="{6AA57D33-1DD0-4D33-85E9-151C9B95B1FF}" type="presParOf" srcId="{ABDAE736-3B52-46C7-B431-A719BB9D6E28}" destId="{D78508AA-8BA4-4F91-A5C8-5D4CC3AFD60D}" srcOrd="0" destOrd="0" presId="urn:microsoft.com/office/officeart/2005/8/layout/hierarchy2"/>
    <dgm:cxn modelId="{A9693EB7-BC82-4AE5-B3F9-43946F94FB99}" type="presParOf" srcId="{92087ED0-E912-42E3-8AFC-A5D3D167E539}" destId="{34556DDD-2804-4617-9CAC-99E28CDC158A}" srcOrd="3" destOrd="0" presId="urn:microsoft.com/office/officeart/2005/8/layout/hierarchy2"/>
    <dgm:cxn modelId="{94EA355A-4168-4BC2-B837-147C68D2EA8E}" type="presParOf" srcId="{34556DDD-2804-4617-9CAC-99E28CDC158A}" destId="{30202FCC-7D3A-4928-A914-9363D6CD6B26}" srcOrd="0" destOrd="0" presId="urn:microsoft.com/office/officeart/2005/8/layout/hierarchy2"/>
    <dgm:cxn modelId="{25BC1C1F-FC3A-4EB7-8216-FF28FCD6908F}" type="presParOf" srcId="{34556DDD-2804-4617-9CAC-99E28CDC158A}" destId="{43CC8D4D-E78A-4483-9428-525522638038}"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254A2AC-39D8-4947-BD9D-E23D21E0476F}" type="doc">
      <dgm:prSet loTypeId="urn:microsoft.com/office/officeart/2005/8/layout/vList5" loCatId="list" qsTypeId="urn:microsoft.com/office/officeart/2005/8/quickstyle/simple1" qsCatId="simple" csTypeId="urn:microsoft.com/office/officeart/2005/8/colors/colorful4" csCatId="colorful" phldr="1"/>
      <dgm:spPr/>
      <dgm:t>
        <a:bodyPr/>
        <a:lstStyle/>
        <a:p>
          <a:endParaRPr lang="en-US"/>
        </a:p>
      </dgm:t>
    </dgm:pt>
    <dgm:pt modelId="{021698E9-9A71-4635-A6EC-3C159C17BA15}">
      <dgm:prSet/>
      <dgm:spPr/>
      <dgm:t>
        <a:bodyPr/>
        <a:lstStyle/>
        <a:p>
          <a:pPr rtl="0"/>
          <a:r>
            <a:rPr lang="en-US" dirty="0" err="1" smtClean="0"/>
            <a:t>Ketahanan</a:t>
          </a:r>
          <a:r>
            <a:rPr lang="en-US" dirty="0" smtClean="0"/>
            <a:t> </a:t>
          </a:r>
          <a:r>
            <a:rPr lang="en-US" dirty="0" err="1" smtClean="0"/>
            <a:t>Energi</a:t>
          </a:r>
          <a:endParaRPr lang="en-US" dirty="0"/>
        </a:p>
      </dgm:t>
    </dgm:pt>
    <dgm:pt modelId="{26B04BF2-5DA2-4797-A14E-0D3F2C2C3255}" type="parTrans" cxnId="{492F3E97-91D9-47DD-8925-F6B824E77652}">
      <dgm:prSet/>
      <dgm:spPr/>
      <dgm:t>
        <a:bodyPr/>
        <a:lstStyle/>
        <a:p>
          <a:endParaRPr lang="en-US"/>
        </a:p>
      </dgm:t>
    </dgm:pt>
    <dgm:pt modelId="{B7A28E87-01D6-4487-BB6A-BAD6514CF856}" type="sibTrans" cxnId="{492F3E97-91D9-47DD-8925-F6B824E77652}">
      <dgm:prSet/>
      <dgm:spPr/>
      <dgm:t>
        <a:bodyPr/>
        <a:lstStyle/>
        <a:p>
          <a:endParaRPr lang="en-US"/>
        </a:p>
      </dgm:t>
    </dgm:pt>
    <dgm:pt modelId="{CD858596-EF3A-4A8D-8EF2-126AAEE83F75}">
      <dgm:prSet custT="1"/>
      <dgm:spPr/>
      <dgm:t>
        <a:bodyPr/>
        <a:lstStyle/>
        <a:p>
          <a:pPr rtl="0"/>
          <a:r>
            <a:rPr lang="en-US" sz="2100" dirty="0" err="1" smtClean="0"/>
            <a:t>Tersedia</a:t>
          </a:r>
          <a:r>
            <a:rPr lang="en-US" sz="2100" dirty="0" smtClean="0"/>
            <a:t> </a:t>
          </a:r>
          <a:r>
            <a:rPr lang="en-US" sz="2100" dirty="0" err="1" smtClean="0"/>
            <a:t>dengan</a:t>
          </a:r>
          <a:r>
            <a:rPr lang="en-US" sz="2100" dirty="0" smtClean="0"/>
            <a:t> </a:t>
          </a:r>
          <a:r>
            <a:rPr lang="en-US" sz="2100" dirty="0" err="1" smtClean="0"/>
            <a:t>cukup</a:t>
          </a:r>
          <a:r>
            <a:rPr lang="en-US" sz="2100" dirty="0" smtClean="0"/>
            <a:t> </a:t>
          </a:r>
          <a:r>
            <a:rPr lang="en-US" sz="2100" dirty="0" err="1" smtClean="0"/>
            <a:t>untuk</a:t>
          </a:r>
          <a:r>
            <a:rPr lang="en-US" sz="2100" dirty="0" smtClean="0"/>
            <a:t> </a:t>
          </a:r>
          <a:r>
            <a:rPr lang="en-US" sz="2100" dirty="0" err="1" smtClean="0"/>
            <a:t>kurun</a:t>
          </a:r>
          <a:r>
            <a:rPr lang="en-US" sz="2100" dirty="0" smtClean="0"/>
            <a:t> </a:t>
          </a:r>
          <a:r>
            <a:rPr lang="en-US" sz="2100" dirty="0" err="1" smtClean="0"/>
            <a:t>waktu</a:t>
          </a:r>
          <a:r>
            <a:rPr lang="en-US" sz="2100" dirty="0" smtClean="0"/>
            <a:t> </a:t>
          </a:r>
          <a:r>
            <a:rPr lang="en-US" sz="2100" dirty="0" err="1" smtClean="0"/>
            <a:t>tertentu</a:t>
          </a:r>
          <a:endParaRPr lang="en-US" sz="2100" dirty="0"/>
        </a:p>
      </dgm:t>
    </dgm:pt>
    <dgm:pt modelId="{DBE2FFFA-3686-4A64-B2D2-644F27DAD9D5}" type="parTrans" cxnId="{E6E61472-82BD-414D-AD60-D1A661AAFB17}">
      <dgm:prSet/>
      <dgm:spPr/>
      <dgm:t>
        <a:bodyPr/>
        <a:lstStyle/>
        <a:p>
          <a:endParaRPr lang="en-US"/>
        </a:p>
      </dgm:t>
    </dgm:pt>
    <dgm:pt modelId="{F2280A79-A1EB-42B2-B9B8-6FFDB8A7358A}" type="sibTrans" cxnId="{E6E61472-82BD-414D-AD60-D1A661AAFB17}">
      <dgm:prSet/>
      <dgm:spPr/>
      <dgm:t>
        <a:bodyPr/>
        <a:lstStyle/>
        <a:p>
          <a:endParaRPr lang="en-US"/>
        </a:p>
      </dgm:t>
    </dgm:pt>
    <dgm:pt modelId="{D3DDD948-573E-4C36-AF5E-3CBAE0178C5F}">
      <dgm:prSet custT="1"/>
      <dgm:spPr/>
      <dgm:t>
        <a:bodyPr/>
        <a:lstStyle/>
        <a:p>
          <a:pPr rtl="0"/>
          <a:r>
            <a:rPr lang="en-US" sz="2100" dirty="0" err="1" smtClean="0"/>
            <a:t>Harga</a:t>
          </a:r>
          <a:r>
            <a:rPr lang="en-US" sz="2100" dirty="0" smtClean="0"/>
            <a:t> </a:t>
          </a:r>
          <a:r>
            <a:rPr lang="en-US" sz="2100" dirty="0" err="1" smtClean="0"/>
            <a:t>terjangkau</a:t>
          </a:r>
          <a:r>
            <a:rPr lang="en-US" sz="2100" dirty="0" smtClean="0"/>
            <a:t> </a:t>
          </a:r>
          <a:r>
            <a:rPr lang="en-US" sz="2100" dirty="0" err="1" smtClean="0"/>
            <a:t>oleh</a:t>
          </a:r>
          <a:r>
            <a:rPr lang="en-US" sz="2100" dirty="0" smtClean="0"/>
            <a:t> </a:t>
          </a:r>
          <a:r>
            <a:rPr lang="en-US" sz="2100" dirty="0" err="1" smtClean="0"/>
            <a:t>kemampuan</a:t>
          </a:r>
          <a:r>
            <a:rPr lang="en-US" sz="2100" dirty="0" smtClean="0"/>
            <a:t> </a:t>
          </a:r>
          <a:r>
            <a:rPr lang="en-US" sz="2100" dirty="0" err="1" smtClean="0"/>
            <a:t>masyarakat</a:t>
          </a:r>
          <a:endParaRPr lang="en-US" sz="2100" dirty="0"/>
        </a:p>
      </dgm:t>
    </dgm:pt>
    <dgm:pt modelId="{F4E2871E-871F-4921-A6A0-657723F69C80}" type="parTrans" cxnId="{3F4B1EF7-E5A4-42F7-98D5-97EF0BCBA2F1}">
      <dgm:prSet/>
      <dgm:spPr/>
      <dgm:t>
        <a:bodyPr/>
        <a:lstStyle/>
        <a:p>
          <a:endParaRPr lang="en-US"/>
        </a:p>
      </dgm:t>
    </dgm:pt>
    <dgm:pt modelId="{FD31FD64-FB8C-431F-9D18-A37E214E5BAE}" type="sibTrans" cxnId="{3F4B1EF7-E5A4-42F7-98D5-97EF0BCBA2F1}">
      <dgm:prSet/>
      <dgm:spPr/>
      <dgm:t>
        <a:bodyPr/>
        <a:lstStyle/>
        <a:p>
          <a:endParaRPr lang="en-US"/>
        </a:p>
      </dgm:t>
    </dgm:pt>
    <dgm:pt modelId="{8C5423D2-6B90-49FF-AB02-0747CFE8FD47}">
      <dgm:prSet custT="1"/>
      <dgm:spPr/>
      <dgm:t>
        <a:bodyPr/>
        <a:lstStyle/>
        <a:p>
          <a:pPr rtl="0"/>
          <a:r>
            <a:rPr lang="en-US" sz="2100" dirty="0" err="1" smtClean="0"/>
            <a:t>Tahan</a:t>
          </a:r>
          <a:r>
            <a:rPr lang="en-US" sz="2100" dirty="0" smtClean="0"/>
            <a:t>/</a:t>
          </a:r>
          <a:r>
            <a:rPr lang="en-US" sz="2100" dirty="0" err="1" smtClean="0"/>
            <a:t>Tidak</a:t>
          </a:r>
          <a:r>
            <a:rPr lang="en-US" sz="2100" dirty="0" smtClean="0"/>
            <a:t> </a:t>
          </a:r>
          <a:r>
            <a:rPr lang="en-US" sz="2100" dirty="0" err="1" smtClean="0"/>
            <a:t>mudah</a:t>
          </a:r>
          <a:r>
            <a:rPr lang="en-US" sz="2100" dirty="0" smtClean="0"/>
            <a:t> </a:t>
          </a:r>
          <a:r>
            <a:rPr lang="en-US" sz="2100" dirty="0" err="1" smtClean="0"/>
            <a:t>terpengaruh</a:t>
          </a:r>
          <a:r>
            <a:rPr lang="en-US" sz="2100" dirty="0" smtClean="0"/>
            <a:t> </a:t>
          </a:r>
          <a:r>
            <a:rPr lang="en-US" sz="2100" dirty="0" err="1" smtClean="0"/>
            <a:t>oleh</a:t>
          </a:r>
          <a:r>
            <a:rPr lang="en-US" sz="2100" dirty="0" smtClean="0"/>
            <a:t> </a:t>
          </a:r>
          <a:r>
            <a:rPr lang="en-US" sz="2100" dirty="0" err="1" smtClean="0"/>
            <a:t>gejolak</a:t>
          </a:r>
          <a:r>
            <a:rPr lang="en-US" sz="2100" dirty="0" smtClean="0"/>
            <a:t> </a:t>
          </a:r>
          <a:r>
            <a:rPr lang="en-US" sz="2100" dirty="0" err="1" smtClean="0"/>
            <a:t>lokal</a:t>
          </a:r>
          <a:r>
            <a:rPr lang="en-US" sz="2100" dirty="0" smtClean="0"/>
            <a:t>, regional </a:t>
          </a:r>
          <a:r>
            <a:rPr lang="en-US" sz="2100" dirty="0" err="1" smtClean="0"/>
            <a:t>maupun</a:t>
          </a:r>
          <a:r>
            <a:rPr lang="en-US" sz="2100" dirty="0" smtClean="0"/>
            <a:t> </a:t>
          </a:r>
          <a:r>
            <a:rPr lang="en-US" sz="2100" dirty="0" err="1" smtClean="0"/>
            <a:t>internasional</a:t>
          </a:r>
          <a:r>
            <a:rPr lang="en-US" sz="2100" dirty="0" smtClean="0"/>
            <a:t>,</a:t>
          </a:r>
          <a:endParaRPr lang="en-US" sz="2100" dirty="0"/>
        </a:p>
      </dgm:t>
    </dgm:pt>
    <dgm:pt modelId="{0D0BABDC-0C97-4E3F-8059-36D7CCB5A13A}" type="parTrans" cxnId="{61EC4848-5024-471A-9A6D-8EF6587BE0C9}">
      <dgm:prSet/>
      <dgm:spPr/>
      <dgm:t>
        <a:bodyPr/>
        <a:lstStyle/>
        <a:p>
          <a:endParaRPr lang="en-US"/>
        </a:p>
      </dgm:t>
    </dgm:pt>
    <dgm:pt modelId="{884A2F7B-1DF2-4D6D-A71F-74CF197E981B}" type="sibTrans" cxnId="{61EC4848-5024-471A-9A6D-8EF6587BE0C9}">
      <dgm:prSet/>
      <dgm:spPr/>
      <dgm:t>
        <a:bodyPr/>
        <a:lstStyle/>
        <a:p>
          <a:endParaRPr lang="en-US"/>
        </a:p>
      </dgm:t>
    </dgm:pt>
    <dgm:pt modelId="{1AE363DD-95C6-4D8F-A6B0-F6DAAA9968FB}">
      <dgm:prSet custT="1"/>
      <dgm:spPr/>
      <dgm:t>
        <a:bodyPr/>
        <a:lstStyle/>
        <a:p>
          <a:pPr rtl="0"/>
          <a:r>
            <a:rPr lang="en-US" sz="2100" dirty="0" err="1" smtClean="0"/>
            <a:t>Memiliki</a:t>
          </a:r>
          <a:r>
            <a:rPr lang="en-US" sz="2100" dirty="0" smtClean="0"/>
            <a:t> </a:t>
          </a:r>
          <a:r>
            <a:rPr lang="en-US" sz="2100" dirty="0" err="1" smtClean="0"/>
            <a:t>kemandirian</a:t>
          </a:r>
          <a:r>
            <a:rPr lang="en-US" sz="2100" dirty="0" smtClean="0"/>
            <a:t> </a:t>
          </a:r>
          <a:r>
            <a:rPr lang="en-US" sz="2100" dirty="0" err="1" smtClean="0"/>
            <a:t>di</a:t>
          </a:r>
          <a:r>
            <a:rPr lang="en-US" sz="2100" dirty="0" smtClean="0"/>
            <a:t> </a:t>
          </a:r>
          <a:r>
            <a:rPr lang="en-US" sz="2100" dirty="0" err="1" smtClean="0"/>
            <a:t>dalam</a:t>
          </a:r>
          <a:r>
            <a:rPr lang="en-US" sz="2100" dirty="0" smtClean="0"/>
            <a:t> </a:t>
          </a:r>
          <a:r>
            <a:rPr lang="en-US" sz="2100" dirty="0" err="1" smtClean="0"/>
            <a:t>pengelolaan</a:t>
          </a:r>
          <a:r>
            <a:rPr lang="en-US" sz="2100" dirty="0" smtClean="0"/>
            <a:t>, </a:t>
          </a:r>
          <a:r>
            <a:rPr lang="en-US" sz="2100" dirty="0" err="1" smtClean="0"/>
            <a:t>meliputi</a:t>
          </a:r>
          <a:r>
            <a:rPr lang="en-US" sz="2100" dirty="0" smtClean="0"/>
            <a:t>, </a:t>
          </a:r>
          <a:r>
            <a:rPr lang="en-US" sz="2100" dirty="0" err="1" smtClean="0"/>
            <a:t>managemen</a:t>
          </a:r>
          <a:r>
            <a:rPr lang="en-US" sz="2100" dirty="0" smtClean="0"/>
            <a:t>, </a:t>
          </a:r>
          <a:r>
            <a:rPr lang="en-US" sz="2100" dirty="0" err="1" smtClean="0"/>
            <a:t>teknologi</a:t>
          </a:r>
          <a:r>
            <a:rPr lang="en-US" sz="2100" dirty="0" smtClean="0"/>
            <a:t>, </a:t>
          </a:r>
          <a:r>
            <a:rPr lang="en-US" sz="2100" dirty="0" err="1" smtClean="0"/>
            <a:t>transportasi</a:t>
          </a:r>
          <a:r>
            <a:rPr lang="en-US" sz="2100" dirty="0" smtClean="0"/>
            <a:t> </a:t>
          </a:r>
          <a:r>
            <a:rPr lang="en-US" sz="2100" dirty="0" err="1" smtClean="0"/>
            <a:t>dan</a:t>
          </a:r>
          <a:r>
            <a:rPr lang="en-US" sz="2100" dirty="0" smtClean="0"/>
            <a:t> </a:t>
          </a:r>
          <a:r>
            <a:rPr lang="en-US" sz="2100" dirty="0" err="1" smtClean="0"/>
            <a:t>pendistribusion</a:t>
          </a:r>
          <a:r>
            <a:rPr lang="en-US" sz="2100" dirty="0" smtClean="0"/>
            <a:t>,</a:t>
          </a:r>
          <a:endParaRPr lang="en-US" sz="2100" dirty="0"/>
        </a:p>
      </dgm:t>
    </dgm:pt>
    <dgm:pt modelId="{0A72EA93-4A18-47D6-B950-338FBDF2CC5F}" type="parTrans" cxnId="{F26BC5B2-D4C5-490E-9FCA-EA5F7AA81E3F}">
      <dgm:prSet/>
      <dgm:spPr/>
      <dgm:t>
        <a:bodyPr/>
        <a:lstStyle/>
        <a:p>
          <a:endParaRPr lang="en-US"/>
        </a:p>
      </dgm:t>
    </dgm:pt>
    <dgm:pt modelId="{FDD23388-3B48-440E-A5D6-D7E4F2B5BF5C}" type="sibTrans" cxnId="{F26BC5B2-D4C5-490E-9FCA-EA5F7AA81E3F}">
      <dgm:prSet/>
      <dgm:spPr/>
      <dgm:t>
        <a:bodyPr/>
        <a:lstStyle/>
        <a:p>
          <a:endParaRPr lang="en-US"/>
        </a:p>
      </dgm:t>
    </dgm:pt>
    <dgm:pt modelId="{D7DC34EF-B3B9-479F-B7BF-3C369CBC5E1B}">
      <dgm:prSet custT="1"/>
      <dgm:spPr/>
      <dgm:t>
        <a:bodyPr/>
        <a:lstStyle/>
        <a:p>
          <a:pPr rtl="0"/>
          <a:r>
            <a:rPr lang="en-US" sz="2100" dirty="0" err="1" smtClean="0"/>
            <a:t>Memiliki</a:t>
          </a:r>
          <a:r>
            <a:rPr lang="en-US" sz="2100" dirty="0" smtClean="0"/>
            <a:t> </a:t>
          </a:r>
          <a:r>
            <a:rPr lang="en-US" sz="2100" dirty="0" err="1" smtClean="0"/>
            <a:t>kemampuan</a:t>
          </a:r>
          <a:r>
            <a:rPr lang="en-US" sz="2100" dirty="0" smtClean="0"/>
            <a:t> </a:t>
          </a:r>
          <a:r>
            <a:rPr lang="en-US" sz="2100" dirty="0" err="1" smtClean="0"/>
            <a:t>finansial</a:t>
          </a:r>
          <a:r>
            <a:rPr lang="en-US" sz="2100" dirty="0" smtClean="0"/>
            <a:t> </a:t>
          </a:r>
          <a:r>
            <a:rPr lang="en-US" sz="2100" dirty="0" err="1" smtClean="0"/>
            <a:t>setiap</a:t>
          </a:r>
          <a:r>
            <a:rPr lang="en-US" sz="2100" dirty="0" smtClean="0"/>
            <a:t> </a:t>
          </a:r>
          <a:r>
            <a:rPr lang="en-US" sz="2100" dirty="0" err="1" smtClean="0"/>
            <a:t>keadaan</a:t>
          </a:r>
          <a:endParaRPr lang="en-US" sz="2100" dirty="0"/>
        </a:p>
      </dgm:t>
    </dgm:pt>
    <dgm:pt modelId="{D8174FA4-2908-4DDB-843A-42D937A0597C}" type="parTrans" cxnId="{55B30584-F2B1-4457-B3B7-9CBDFF90FA60}">
      <dgm:prSet/>
      <dgm:spPr/>
      <dgm:t>
        <a:bodyPr/>
        <a:lstStyle/>
        <a:p>
          <a:endParaRPr lang="en-US"/>
        </a:p>
      </dgm:t>
    </dgm:pt>
    <dgm:pt modelId="{D9412434-FAA6-4D78-B988-E329834D8AD6}" type="sibTrans" cxnId="{55B30584-F2B1-4457-B3B7-9CBDFF90FA60}">
      <dgm:prSet/>
      <dgm:spPr/>
      <dgm:t>
        <a:bodyPr/>
        <a:lstStyle/>
        <a:p>
          <a:endParaRPr lang="en-US"/>
        </a:p>
      </dgm:t>
    </dgm:pt>
    <dgm:pt modelId="{F26402AD-492F-485F-830C-25AE5231F448}">
      <dgm:prSet custT="1"/>
      <dgm:spPr/>
      <dgm:t>
        <a:bodyPr/>
        <a:lstStyle/>
        <a:p>
          <a:pPr rtl="0"/>
          <a:r>
            <a:rPr lang="en-US" sz="2100" dirty="0" err="1" smtClean="0"/>
            <a:t>Memiliki</a:t>
          </a:r>
          <a:r>
            <a:rPr lang="en-US" sz="2100" dirty="0" smtClean="0"/>
            <a:t> </a:t>
          </a:r>
          <a:r>
            <a:rPr lang="en-US" sz="2100" dirty="0" err="1" smtClean="0"/>
            <a:t>sarana</a:t>
          </a:r>
          <a:r>
            <a:rPr lang="en-US" sz="2100" dirty="0" smtClean="0"/>
            <a:t> </a:t>
          </a:r>
          <a:r>
            <a:rPr lang="en-US" sz="2100" dirty="0" err="1" smtClean="0"/>
            <a:t>infratsruktur</a:t>
          </a:r>
          <a:r>
            <a:rPr lang="en-US" sz="2100" dirty="0" smtClean="0"/>
            <a:t> yang </a:t>
          </a:r>
          <a:r>
            <a:rPr lang="en-US" sz="2100" dirty="0" err="1" smtClean="0"/>
            <a:t>cukup</a:t>
          </a:r>
          <a:endParaRPr lang="en-US" sz="2100" dirty="0"/>
        </a:p>
      </dgm:t>
    </dgm:pt>
    <dgm:pt modelId="{8069CB77-E1D7-47A6-954B-8414422880BF}" type="parTrans" cxnId="{B4236D59-C0C8-451F-9537-3A3654AB7D89}">
      <dgm:prSet/>
      <dgm:spPr/>
      <dgm:t>
        <a:bodyPr/>
        <a:lstStyle/>
        <a:p>
          <a:endParaRPr lang="en-US"/>
        </a:p>
      </dgm:t>
    </dgm:pt>
    <dgm:pt modelId="{28747999-0CC1-404C-9E0B-C5CFCF5063B6}" type="sibTrans" cxnId="{B4236D59-C0C8-451F-9537-3A3654AB7D89}">
      <dgm:prSet/>
      <dgm:spPr/>
      <dgm:t>
        <a:bodyPr/>
        <a:lstStyle/>
        <a:p>
          <a:endParaRPr lang="en-US"/>
        </a:p>
      </dgm:t>
    </dgm:pt>
    <dgm:pt modelId="{74E3AA18-4DBD-40F6-943A-BF6027893E9F}" type="pres">
      <dgm:prSet presAssocID="{2254A2AC-39D8-4947-BD9D-E23D21E0476F}" presName="Name0" presStyleCnt="0">
        <dgm:presLayoutVars>
          <dgm:dir/>
          <dgm:animLvl val="lvl"/>
          <dgm:resizeHandles val="exact"/>
        </dgm:presLayoutVars>
      </dgm:prSet>
      <dgm:spPr/>
      <dgm:t>
        <a:bodyPr/>
        <a:lstStyle/>
        <a:p>
          <a:endParaRPr lang="en-US"/>
        </a:p>
      </dgm:t>
    </dgm:pt>
    <dgm:pt modelId="{A4553714-8B60-4F44-B56C-CC4196DC04EE}" type="pres">
      <dgm:prSet presAssocID="{021698E9-9A71-4635-A6EC-3C159C17BA15}" presName="linNode" presStyleCnt="0"/>
      <dgm:spPr/>
    </dgm:pt>
    <dgm:pt modelId="{FAA7F920-D153-4A75-B18F-9AA3D5C22A8C}" type="pres">
      <dgm:prSet presAssocID="{021698E9-9A71-4635-A6EC-3C159C17BA15}" presName="parentText" presStyleLbl="node1" presStyleIdx="0" presStyleCnt="1">
        <dgm:presLayoutVars>
          <dgm:chMax val="1"/>
          <dgm:bulletEnabled val="1"/>
        </dgm:presLayoutVars>
      </dgm:prSet>
      <dgm:spPr/>
      <dgm:t>
        <a:bodyPr/>
        <a:lstStyle/>
        <a:p>
          <a:endParaRPr lang="en-US"/>
        </a:p>
      </dgm:t>
    </dgm:pt>
    <dgm:pt modelId="{20AFCDF9-838E-4807-A4EC-11301F483A1B}" type="pres">
      <dgm:prSet presAssocID="{021698E9-9A71-4635-A6EC-3C159C17BA15}" presName="descendantText" presStyleLbl="alignAccFollowNode1" presStyleIdx="0" presStyleCnt="1" custScaleY="112500">
        <dgm:presLayoutVars>
          <dgm:bulletEnabled val="1"/>
        </dgm:presLayoutVars>
      </dgm:prSet>
      <dgm:spPr/>
      <dgm:t>
        <a:bodyPr/>
        <a:lstStyle/>
        <a:p>
          <a:endParaRPr lang="en-US"/>
        </a:p>
      </dgm:t>
    </dgm:pt>
  </dgm:ptLst>
  <dgm:cxnLst>
    <dgm:cxn modelId="{F26BC5B2-D4C5-490E-9FCA-EA5F7AA81E3F}" srcId="{021698E9-9A71-4635-A6EC-3C159C17BA15}" destId="{1AE363DD-95C6-4D8F-A6B0-F6DAAA9968FB}" srcOrd="3" destOrd="0" parTransId="{0A72EA93-4A18-47D6-B950-338FBDF2CC5F}" sibTransId="{FDD23388-3B48-440E-A5D6-D7E4F2B5BF5C}"/>
    <dgm:cxn modelId="{09090F1B-A2ED-446A-8F39-610ADE5399A9}" type="presOf" srcId="{D7DC34EF-B3B9-479F-B7BF-3C369CBC5E1B}" destId="{20AFCDF9-838E-4807-A4EC-11301F483A1B}" srcOrd="0" destOrd="4" presId="urn:microsoft.com/office/officeart/2005/8/layout/vList5"/>
    <dgm:cxn modelId="{C79B9230-21FE-4DC7-A3EF-91CD7A084C0B}" type="presOf" srcId="{8C5423D2-6B90-49FF-AB02-0747CFE8FD47}" destId="{20AFCDF9-838E-4807-A4EC-11301F483A1B}" srcOrd="0" destOrd="2" presId="urn:microsoft.com/office/officeart/2005/8/layout/vList5"/>
    <dgm:cxn modelId="{E6E61472-82BD-414D-AD60-D1A661AAFB17}" srcId="{021698E9-9A71-4635-A6EC-3C159C17BA15}" destId="{CD858596-EF3A-4A8D-8EF2-126AAEE83F75}" srcOrd="0" destOrd="0" parTransId="{DBE2FFFA-3686-4A64-B2D2-644F27DAD9D5}" sibTransId="{F2280A79-A1EB-42B2-B9B8-6FFDB8A7358A}"/>
    <dgm:cxn modelId="{492F3E97-91D9-47DD-8925-F6B824E77652}" srcId="{2254A2AC-39D8-4947-BD9D-E23D21E0476F}" destId="{021698E9-9A71-4635-A6EC-3C159C17BA15}" srcOrd="0" destOrd="0" parTransId="{26B04BF2-5DA2-4797-A14E-0D3F2C2C3255}" sibTransId="{B7A28E87-01D6-4487-BB6A-BAD6514CF856}"/>
    <dgm:cxn modelId="{BC4008AD-E405-4BBB-8C77-38C4FB1796F4}" type="presOf" srcId="{CD858596-EF3A-4A8D-8EF2-126AAEE83F75}" destId="{20AFCDF9-838E-4807-A4EC-11301F483A1B}" srcOrd="0" destOrd="0" presId="urn:microsoft.com/office/officeart/2005/8/layout/vList5"/>
    <dgm:cxn modelId="{61EC4848-5024-471A-9A6D-8EF6587BE0C9}" srcId="{021698E9-9A71-4635-A6EC-3C159C17BA15}" destId="{8C5423D2-6B90-49FF-AB02-0747CFE8FD47}" srcOrd="2" destOrd="0" parTransId="{0D0BABDC-0C97-4E3F-8059-36D7CCB5A13A}" sibTransId="{884A2F7B-1DF2-4D6D-A71F-74CF197E981B}"/>
    <dgm:cxn modelId="{3F4B1EF7-E5A4-42F7-98D5-97EF0BCBA2F1}" srcId="{021698E9-9A71-4635-A6EC-3C159C17BA15}" destId="{D3DDD948-573E-4C36-AF5E-3CBAE0178C5F}" srcOrd="1" destOrd="0" parTransId="{F4E2871E-871F-4921-A6A0-657723F69C80}" sibTransId="{FD31FD64-FB8C-431F-9D18-A37E214E5BAE}"/>
    <dgm:cxn modelId="{2A21C332-45A5-44DC-9671-94D276ADB40A}" type="presOf" srcId="{F26402AD-492F-485F-830C-25AE5231F448}" destId="{20AFCDF9-838E-4807-A4EC-11301F483A1B}" srcOrd="0" destOrd="5" presId="urn:microsoft.com/office/officeart/2005/8/layout/vList5"/>
    <dgm:cxn modelId="{6E8FADB4-6808-4894-B918-EF294B073BBF}" type="presOf" srcId="{2254A2AC-39D8-4947-BD9D-E23D21E0476F}" destId="{74E3AA18-4DBD-40F6-943A-BF6027893E9F}" srcOrd="0" destOrd="0" presId="urn:microsoft.com/office/officeart/2005/8/layout/vList5"/>
    <dgm:cxn modelId="{B4236D59-C0C8-451F-9537-3A3654AB7D89}" srcId="{021698E9-9A71-4635-A6EC-3C159C17BA15}" destId="{F26402AD-492F-485F-830C-25AE5231F448}" srcOrd="5" destOrd="0" parTransId="{8069CB77-E1D7-47A6-954B-8414422880BF}" sibTransId="{28747999-0CC1-404C-9E0B-C5CFCF5063B6}"/>
    <dgm:cxn modelId="{55B30584-F2B1-4457-B3B7-9CBDFF90FA60}" srcId="{021698E9-9A71-4635-A6EC-3C159C17BA15}" destId="{D7DC34EF-B3B9-479F-B7BF-3C369CBC5E1B}" srcOrd="4" destOrd="0" parTransId="{D8174FA4-2908-4DDB-843A-42D937A0597C}" sibTransId="{D9412434-FAA6-4D78-B988-E329834D8AD6}"/>
    <dgm:cxn modelId="{6548B888-0C2F-465C-B6BB-AF59DD76DF81}" type="presOf" srcId="{D3DDD948-573E-4C36-AF5E-3CBAE0178C5F}" destId="{20AFCDF9-838E-4807-A4EC-11301F483A1B}" srcOrd="0" destOrd="1" presId="urn:microsoft.com/office/officeart/2005/8/layout/vList5"/>
    <dgm:cxn modelId="{25BE431B-F7F2-4656-B665-F03BA28D4F8B}" type="presOf" srcId="{021698E9-9A71-4635-A6EC-3C159C17BA15}" destId="{FAA7F920-D153-4A75-B18F-9AA3D5C22A8C}" srcOrd="0" destOrd="0" presId="urn:microsoft.com/office/officeart/2005/8/layout/vList5"/>
    <dgm:cxn modelId="{DF58A328-19E4-41D9-ABBC-5EAD763549FC}" type="presOf" srcId="{1AE363DD-95C6-4D8F-A6B0-F6DAAA9968FB}" destId="{20AFCDF9-838E-4807-A4EC-11301F483A1B}" srcOrd="0" destOrd="3" presId="urn:microsoft.com/office/officeart/2005/8/layout/vList5"/>
    <dgm:cxn modelId="{DE8BB09F-EA9F-425B-8687-5EA32D4C49A5}" type="presParOf" srcId="{74E3AA18-4DBD-40F6-943A-BF6027893E9F}" destId="{A4553714-8B60-4F44-B56C-CC4196DC04EE}" srcOrd="0" destOrd="0" presId="urn:microsoft.com/office/officeart/2005/8/layout/vList5"/>
    <dgm:cxn modelId="{59CA4FF2-7231-4663-A31F-CFE84D101CF9}" type="presParOf" srcId="{A4553714-8B60-4F44-B56C-CC4196DC04EE}" destId="{FAA7F920-D153-4A75-B18F-9AA3D5C22A8C}" srcOrd="0" destOrd="0" presId="urn:microsoft.com/office/officeart/2005/8/layout/vList5"/>
    <dgm:cxn modelId="{9070C42F-FF25-49BD-8915-14C51FD341CB}" type="presParOf" srcId="{A4553714-8B60-4F44-B56C-CC4196DC04EE}" destId="{20AFCDF9-838E-4807-A4EC-11301F483A1B}"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AF7383C-10ED-4964-A2D4-146C39F66761}" type="doc">
      <dgm:prSet loTypeId="urn:microsoft.com/office/officeart/2005/8/layout/arrow2" loCatId="process" qsTypeId="urn:microsoft.com/office/officeart/2005/8/quickstyle/simple1" qsCatId="simple" csTypeId="urn:microsoft.com/office/officeart/2005/8/colors/accent1_2" csCatId="accent1" phldr="1"/>
      <dgm:spPr/>
    </dgm:pt>
    <dgm:pt modelId="{0ED17C73-F0A4-486D-8A4C-1F6BECD8063E}">
      <dgm:prSet phldrT="[Text]" custT="1"/>
      <dgm:spPr/>
      <dgm:t>
        <a:bodyPr/>
        <a:lstStyle/>
        <a:p>
          <a:r>
            <a:rPr lang="id-ID" sz="2800" dirty="0" smtClean="0"/>
            <a:t>2010</a:t>
          </a:r>
          <a:endParaRPr lang="id-ID" sz="2800" dirty="0"/>
        </a:p>
      </dgm:t>
    </dgm:pt>
    <dgm:pt modelId="{FE858417-0A7F-4416-A2BF-9300C596CFF6}" type="parTrans" cxnId="{5EF6B30E-2356-421C-8105-E0B819B1AA4C}">
      <dgm:prSet/>
      <dgm:spPr/>
      <dgm:t>
        <a:bodyPr/>
        <a:lstStyle/>
        <a:p>
          <a:endParaRPr lang="id-ID"/>
        </a:p>
      </dgm:t>
    </dgm:pt>
    <dgm:pt modelId="{9E0313E9-D9B1-4B78-BE29-06549B896C30}" type="sibTrans" cxnId="{5EF6B30E-2356-421C-8105-E0B819B1AA4C}">
      <dgm:prSet/>
      <dgm:spPr/>
      <dgm:t>
        <a:bodyPr/>
        <a:lstStyle/>
        <a:p>
          <a:endParaRPr lang="id-ID"/>
        </a:p>
      </dgm:t>
    </dgm:pt>
    <dgm:pt modelId="{DA4EB591-DB7F-4E4E-B50E-176DB6C3BA99}">
      <dgm:prSet phldrT="[Text]" custT="1"/>
      <dgm:spPr/>
      <dgm:t>
        <a:bodyPr/>
        <a:lstStyle/>
        <a:p>
          <a:r>
            <a:rPr lang="id-ID" sz="2800" dirty="0" smtClean="0"/>
            <a:t>2025</a:t>
          </a:r>
          <a:endParaRPr lang="id-ID" sz="2800" dirty="0"/>
        </a:p>
      </dgm:t>
    </dgm:pt>
    <dgm:pt modelId="{2CFBE680-C3F2-4565-A2EB-591A2C13DF5C}" type="parTrans" cxnId="{0529E994-30FB-4237-ACF5-1F29F7DD8AE7}">
      <dgm:prSet/>
      <dgm:spPr/>
      <dgm:t>
        <a:bodyPr/>
        <a:lstStyle/>
        <a:p>
          <a:endParaRPr lang="id-ID"/>
        </a:p>
      </dgm:t>
    </dgm:pt>
    <dgm:pt modelId="{E20440B9-E2BB-4D10-8A86-F2CBC2C0E72A}" type="sibTrans" cxnId="{0529E994-30FB-4237-ACF5-1F29F7DD8AE7}">
      <dgm:prSet/>
      <dgm:spPr/>
      <dgm:t>
        <a:bodyPr/>
        <a:lstStyle/>
        <a:p>
          <a:endParaRPr lang="id-ID"/>
        </a:p>
      </dgm:t>
    </dgm:pt>
    <dgm:pt modelId="{DCA2B036-653D-46C9-9FDB-BB779064A4C3}">
      <dgm:prSet phldrT="[Text]" custT="1"/>
      <dgm:spPr/>
      <dgm:t>
        <a:bodyPr/>
        <a:lstStyle/>
        <a:p>
          <a:r>
            <a:rPr lang="id-ID" sz="2800" dirty="0" smtClean="0"/>
            <a:t>2050</a:t>
          </a:r>
          <a:endParaRPr lang="id-ID" sz="2800" dirty="0"/>
        </a:p>
      </dgm:t>
    </dgm:pt>
    <dgm:pt modelId="{38849459-6424-449D-999E-6DB726F5625E}" type="parTrans" cxnId="{D1BB427A-15C6-4CF1-82F2-E2647B3F3E35}">
      <dgm:prSet/>
      <dgm:spPr/>
      <dgm:t>
        <a:bodyPr/>
        <a:lstStyle/>
        <a:p>
          <a:endParaRPr lang="id-ID"/>
        </a:p>
      </dgm:t>
    </dgm:pt>
    <dgm:pt modelId="{2B730A09-C541-414A-8EDD-D97ABAB53410}" type="sibTrans" cxnId="{D1BB427A-15C6-4CF1-82F2-E2647B3F3E35}">
      <dgm:prSet/>
      <dgm:spPr/>
      <dgm:t>
        <a:bodyPr/>
        <a:lstStyle/>
        <a:p>
          <a:endParaRPr lang="id-ID"/>
        </a:p>
      </dgm:t>
    </dgm:pt>
    <dgm:pt modelId="{1C4C8E3C-15E5-4CDA-B609-FBE98AA4A24A}">
      <dgm:prSet phldrT="[Text]" custT="1"/>
      <dgm:spPr/>
      <dgm:t>
        <a:bodyPr/>
        <a:lstStyle/>
        <a:p>
          <a:r>
            <a:rPr lang="id-ID" sz="2800" dirty="0" smtClean="0"/>
            <a:t>2040</a:t>
          </a:r>
          <a:endParaRPr lang="id-ID" sz="2800" dirty="0"/>
        </a:p>
      </dgm:t>
    </dgm:pt>
    <dgm:pt modelId="{BBD6CDA2-FFAB-4AAB-848C-BF37323D1C58}" type="parTrans" cxnId="{CDBFC15C-5266-4092-B990-08C99DE5DE34}">
      <dgm:prSet/>
      <dgm:spPr/>
      <dgm:t>
        <a:bodyPr/>
        <a:lstStyle/>
        <a:p>
          <a:endParaRPr lang="id-ID"/>
        </a:p>
      </dgm:t>
    </dgm:pt>
    <dgm:pt modelId="{1D3E30B6-6FC1-450D-AD5C-DE3C22569D26}" type="sibTrans" cxnId="{CDBFC15C-5266-4092-B990-08C99DE5DE34}">
      <dgm:prSet/>
      <dgm:spPr/>
      <dgm:t>
        <a:bodyPr/>
        <a:lstStyle/>
        <a:p>
          <a:endParaRPr lang="id-ID"/>
        </a:p>
      </dgm:t>
    </dgm:pt>
    <dgm:pt modelId="{FB5980E2-D54F-4C03-A9EB-55686C94BD68}" type="pres">
      <dgm:prSet presAssocID="{2AF7383C-10ED-4964-A2D4-146C39F66761}" presName="arrowDiagram" presStyleCnt="0">
        <dgm:presLayoutVars>
          <dgm:chMax val="5"/>
          <dgm:dir/>
          <dgm:resizeHandles val="exact"/>
        </dgm:presLayoutVars>
      </dgm:prSet>
      <dgm:spPr/>
    </dgm:pt>
    <dgm:pt modelId="{E80D20EB-3360-44C1-A891-0E98EFBA510A}" type="pres">
      <dgm:prSet presAssocID="{2AF7383C-10ED-4964-A2D4-146C39F66761}" presName="arrow" presStyleLbl="bgShp" presStyleIdx="0" presStyleCnt="1" custLinFactNeighborX="-1655" custLinFactNeighborY="2270"/>
      <dgm:spPr/>
    </dgm:pt>
    <dgm:pt modelId="{D1E8A517-0480-4DE3-A588-FADD8C2BD34D}" type="pres">
      <dgm:prSet presAssocID="{2AF7383C-10ED-4964-A2D4-146C39F66761}" presName="arrowDiagram4" presStyleCnt="0"/>
      <dgm:spPr/>
    </dgm:pt>
    <dgm:pt modelId="{84115C1A-2C86-4444-8FC0-3D75CD284261}" type="pres">
      <dgm:prSet presAssocID="{0ED17C73-F0A4-486D-8A4C-1F6BECD8063E}" presName="bullet4a" presStyleLbl="node1" presStyleIdx="0" presStyleCnt="4"/>
      <dgm:spPr/>
    </dgm:pt>
    <dgm:pt modelId="{72DE0BF7-E3E8-40E0-AAA0-6B3F23F981FD}" type="pres">
      <dgm:prSet presAssocID="{0ED17C73-F0A4-486D-8A4C-1F6BECD8063E}" presName="textBox4a" presStyleLbl="revTx" presStyleIdx="0" presStyleCnt="4" custLinFactNeighborX="-34038" custLinFactNeighborY="1891">
        <dgm:presLayoutVars>
          <dgm:bulletEnabled val="1"/>
        </dgm:presLayoutVars>
      </dgm:prSet>
      <dgm:spPr/>
      <dgm:t>
        <a:bodyPr/>
        <a:lstStyle/>
        <a:p>
          <a:endParaRPr lang="id-ID"/>
        </a:p>
      </dgm:t>
    </dgm:pt>
    <dgm:pt modelId="{E7846B6E-77D0-467C-AE4A-536CBA46A2D6}" type="pres">
      <dgm:prSet presAssocID="{DA4EB591-DB7F-4E4E-B50E-176DB6C3BA99}" presName="bullet4b" presStyleLbl="node1" presStyleIdx="1" presStyleCnt="4"/>
      <dgm:spPr/>
    </dgm:pt>
    <dgm:pt modelId="{A20C9488-4D6E-4649-86B4-F0FA71CAF4B5}" type="pres">
      <dgm:prSet presAssocID="{DA4EB591-DB7F-4E4E-B50E-176DB6C3BA99}" presName="textBox4b" presStyleLbl="revTx" presStyleIdx="1" presStyleCnt="4">
        <dgm:presLayoutVars>
          <dgm:bulletEnabled val="1"/>
        </dgm:presLayoutVars>
      </dgm:prSet>
      <dgm:spPr/>
      <dgm:t>
        <a:bodyPr/>
        <a:lstStyle/>
        <a:p>
          <a:endParaRPr lang="id-ID"/>
        </a:p>
      </dgm:t>
    </dgm:pt>
    <dgm:pt modelId="{650D9BFC-0554-4D74-ACF0-D0A4C6E042E9}" type="pres">
      <dgm:prSet presAssocID="{1C4C8E3C-15E5-4CDA-B609-FBE98AA4A24A}" presName="bullet4c" presStyleLbl="node1" presStyleIdx="2" presStyleCnt="4"/>
      <dgm:spPr/>
    </dgm:pt>
    <dgm:pt modelId="{01E16064-CBBF-4DDB-94EC-780B0BB034AB}" type="pres">
      <dgm:prSet presAssocID="{1C4C8E3C-15E5-4CDA-B609-FBE98AA4A24A}" presName="textBox4c" presStyleLbl="revTx" presStyleIdx="2" presStyleCnt="4">
        <dgm:presLayoutVars>
          <dgm:bulletEnabled val="1"/>
        </dgm:presLayoutVars>
      </dgm:prSet>
      <dgm:spPr/>
      <dgm:t>
        <a:bodyPr/>
        <a:lstStyle/>
        <a:p>
          <a:endParaRPr lang="id-ID"/>
        </a:p>
      </dgm:t>
    </dgm:pt>
    <dgm:pt modelId="{DC0AA4B9-975D-46F8-9D6B-627320460AC9}" type="pres">
      <dgm:prSet presAssocID="{DCA2B036-653D-46C9-9FDB-BB779064A4C3}" presName="bullet4d" presStyleLbl="node1" presStyleIdx="3" presStyleCnt="4"/>
      <dgm:spPr/>
    </dgm:pt>
    <dgm:pt modelId="{8FF63654-B964-477A-8272-36E2C2C0FF79}" type="pres">
      <dgm:prSet presAssocID="{DCA2B036-653D-46C9-9FDB-BB779064A4C3}" presName="textBox4d" presStyleLbl="revTx" presStyleIdx="3" presStyleCnt="4">
        <dgm:presLayoutVars>
          <dgm:bulletEnabled val="1"/>
        </dgm:presLayoutVars>
      </dgm:prSet>
      <dgm:spPr/>
      <dgm:t>
        <a:bodyPr/>
        <a:lstStyle/>
        <a:p>
          <a:endParaRPr lang="id-ID"/>
        </a:p>
      </dgm:t>
    </dgm:pt>
  </dgm:ptLst>
  <dgm:cxnLst>
    <dgm:cxn modelId="{16A6AD51-957B-4296-8E30-B19B8AB88BFF}" type="presOf" srcId="{DA4EB591-DB7F-4E4E-B50E-176DB6C3BA99}" destId="{A20C9488-4D6E-4649-86B4-F0FA71CAF4B5}" srcOrd="0" destOrd="0" presId="urn:microsoft.com/office/officeart/2005/8/layout/arrow2"/>
    <dgm:cxn modelId="{D1BB427A-15C6-4CF1-82F2-E2647B3F3E35}" srcId="{2AF7383C-10ED-4964-A2D4-146C39F66761}" destId="{DCA2B036-653D-46C9-9FDB-BB779064A4C3}" srcOrd="3" destOrd="0" parTransId="{38849459-6424-449D-999E-6DB726F5625E}" sibTransId="{2B730A09-C541-414A-8EDD-D97ABAB53410}"/>
    <dgm:cxn modelId="{E006E2D5-5DE2-4CF4-B645-EAEC98880A31}" type="presOf" srcId="{DCA2B036-653D-46C9-9FDB-BB779064A4C3}" destId="{8FF63654-B964-477A-8272-36E2C2C0FF79}" srcOrd="0" destOrd="0" presId="urn:microsoft.com/office/officeart/2005/8/layout/arrow2"/>
    <dgm:cxn modelId="{5EF6B30E-2356-421C-8105-E0B819B1AA4C}" srcId="{2AF7383C-10ED-4964-A2D4-146C39F66761}" destId="{0ED17C73-F0A4-486D-8A4C-1F6BECD8063E}" srcOrd="0" destOrd="0" parTransId="{FE858417-0A7F-4416-A2BF-9300C596CFF6}" sibTransId="{9E0313E9-D9B1-4B78-BE29-06549B896C30}"/>
    <dgm:cxn modelId="{143FD0D7-FAAA-43FD-8778-892F39A7CEFD}" type="presOf" srcId="{2AF7383C-10ED-4964-A2D4-146C39F66761}" destId="{FB5980E2-D54F-4C03-A9EB-55686C94BD68}" srcOrd="0" destOrd="0" presId="urn:microsoft.com/office/officeart/2005/8/layout/arrow2"/>
    <dgm:cxn modelId="{0529E994-30FB-4237-ACF5-1F29F7DD8AE7}" srcId="{2AF7383C-10ED-4964-A2D4-146C39F66761}" destId="{DA4EB591-DB7F-4E4E-B50E-176DB6C3BA99}" srcOrd="1" destOrd="0" parTransId="{2CFBE680-C3F2-4565-A2EB-591A2C13DF5C}" sibTransId="{E20440B9-E2BB-4D10-8A86-F2CBC2C0E72A}"/>
    <dgm:cxn modelId="{7E9E8698-63E6-4DFF-A3AF-471D48B66B0D}" type="presOf" srcId="{0ED17C73-F0A4-486D-8A4C-1F6BECD8063E}" destId="{72DE0BF7-E3E8-40E0-AAA0-6B3F23F981FD}" srcOrd="0" destOrd="0" presId="urn:microsoft.com/office/officeart/2005/8/layout/arrow2"/>
    <dgm:cxn modelId="{CDBFC15C-5266-4092-B990-08C99DE5DE34}" srcId="{2AF7383C-10ED-4964-A2D4-146C39F66761}" destId="{1C4C8E3C-15E5-4CDA-B609-FBE98AA4A24A}" srcOrd="2" destOrd="0" parTransId="{BBD6CDA2-FFAB-4AAB-848C-BF37323D1C58}" sibTransId="{1D3E30B6-6FC1-450D-AD5C-DE3C22569D26}"/>
    <dgm:cxn modelId="{2AF0B579-65CD-41E0-8559-EA49683DB143}" type="presOf" srcId="{1C4C8E3C-15E5-4CDA-B609-FBE98AA4A24A}" destId="{01E16064-CBBF-4DDB-94EC-780B0BB034AB}" srcOrd="0" destOrd="0" presId="urn:microsoft.com/office/officeart/2005/8/layout/arrow2"/>
    <dgm:cxn modelId="{3F0CCE0B-6C29-43B2-B329-18621C1DFD40}" type="presParOf" srcId="{FB5980E2-D54F-4C03-A9EB-55686C94BD68}" destId="{E80D20EB-3360-44C1-A891-0E98EFBA510A}" srcOrd="0" destOrd="0" presId="urn:microsoft.com/office/officeart/2005/8/layout/arrow2"/>
    <dgm:cxn modelId="{F81FF100-3AE2-41B3-A101-C64853CC5376}" type="presParOf" srcId="{FB5980E2-D54F-4C03-A9EB-55686C94BD68}" destId="{D1E8A517-0480-4DE3-A588-FADD8C2BD34D}" srcOrd="1" destOrd="0" presId="urn:microsoft.com/office/officeart/2005/8/layout/arrow2"/>
    <dgm:cxn modelId="{340A29E8-EA5D-46C6-93D7-787CF75DB7AF}" type="presParOf" srcId="{D1E8A517-0480-4DE3-A588-FADD8C2BD34D}" destId="{84115C1A-2C86-4444-8FC0-3D75CD284261}" srcOrd="0" destOrd="0" presId="urn:microsoft.com/office/officeart/2005/8/layout/arrow2"/>
    <dgm:cxn modelId="{57552220-E049-4CB2-880D-1509D8AAD23B}" type="presParOf" srcId="{D1E8A517-0480-4DE3-A588-FADD8C2BD34D}" destId="{72DE0BF7-E3E8-40E0-AAA0-6B3F23F981FD}" srcOrd="1" destOrd="0" presId="urn:microsoft.com/office/officeart/2005/8/layout/arrow2"/>
    <dgm:cxn modelId="{FAEFD316-3322-43B8-9156-3D8A3C2F237C}" type="presParOf" srcId="{D1E8A517-0480-4DE3-A588-FADD8C2BD34D}" destId="{E7846B6E-77D0-467C-AE4A-536CBA46A2D6}" srcOrd="2" destOrd="0" presId="urn:microsoft.com/office/officeart/2005/8/layout/arrow2"/>
    <dgm:cxn modelId="{6A03A556-05B5-4014-AD74-35F2B8B21589}" type="presParOf" srcId="{D1E8A517-0480-4DE3-A588-FADD8C2BD34D}" destId="{A20C9488-4D6E-4649-86B4-F0FA71CAF4B5}" srcOrd="3" destOrd="0" presId="urn:microsoft.com/office/officeart/2005/8/layout/arrow2"/>
    <dgm:cxn modelId="{1E4EF8D9-73E8-4429-A0A5-997771C147B9}" type="presParOf" srcId="{D1E8A517-0480-4DE3-A588-FADD8C2BD34D}" destId="{650D9BFC-0554-4D74-ACF0-D0A4C6E042E9}" srcOrd="4" destOrd="0" presId="urn:microsoft.com/office/officeart/2005/8/layout/arrow2"/>
    <dgm:cxn modelId="{BBD628D9-7E7C-47A3-B731-F224334CA9C5}" type="presParOf" srcId="{D1E8A517-0480-4DE3-A588-FADD8C2BD34D}" destId="{01E16064-CBBF-4DDB-94EC-780B0BB034AB}" srcOrd="5" destOrd="0" presId="urn:microsoft.com/office/officeart/2005/8/layout/arrow2"/>
    <dgm:cxn modelId="{3E6D9C3E-0C13-420F-B849-0670154C9AA1}" type="presParOf" srcId="{D1E8A517-0480-4DE3-A588-FADD8C2BD34D}" destId="{DC0AA4B9-975D-46F8-9D6B-627320460AC9}" srcOrd="6" destOrd="0" presId="urn:microsoft.com/office/officeart/2005/8/layout/arrow2"/>
    <dgm:cxn modelId="{890352F1-9A0E-4E73-B4AF-2DAC95EE8F25}" type="presParOf" srcId="{D1E8A517-0480-4DE3-A588-FADD8C2BD34D}" destId="{8FF63654-B964-477A-8272-36E2C2C0FF79}" srcOrd="7" destOrd="0" presId="urn:microsoft.com/office/officeart/2005/8/layout/arrow2"/>
  </dgm:cxnLst>
  <dgm:bg/>
  <dgm:whole>
    <a:ln w="57150"/>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C7FADDA-27A3-4862-805D-4B265FFD27BC}" type="doc">
      <dgm:prSet loTypeId="urn:microsoft.com/office/officeart/2005/8/layout/lProcess3" loCatId="process" qsTypeId="urn:microsoft.com/office/officeart/2005/8/quickstyle/simple1" qsCatId="simple" csTypeId="urn:microsoft.com/office/officeart/2005/8/colors/accent1_2" csCatId="accent1" phldr="1"/>
      <dgm:spPr/>
      <dgm:t>
        <a:bodyPr/>
        <a:lstStyle/>
        <a:p>
          <a:endParaRPr lang="id-ID"/>
        </a:p>
      </dgm:t>
    </dgm:pt>
    <dgm:pt modelId="{ED603FFF-F520-4CCB-9A39-396A95F88A39}">
      <dgm:prSet phldrT="[Text]"/>
      <dgm:spPr/>
      <dgm:t>
        <a:bodyPr/>
        <a:lstStyle/>
        <a:p>
          <a:r>
            <a:rPr lang="id-ID" dirty="0" smtClean="0"/>
            <a:t>Gas</a:t>
          </a:r>
          <a:endParaRPr lang="id-ID" dirty="0"/>
        </a:p>
      </dgm:t>
    </dgm:pt>
    <dgm:pt modelId="{0A2B29AE-65A7-4A9E-9B68-04A71756BC90}" type="parTrans" cxnId="{0C2CDDBE-F258-49FF-BB3C-B05FE113BA4D}">
      <dgm:prSet/>
      <dgm:spPr/>
      <dgm:t>
        <a:bodyPr/>
        <a:lstStyle/>
        <a:p>
          <a:endParaRPr lang="id-ID"/>
        </a:p>
      </dgm:t>
    </dgm:pt>
    <dgm:pt modelId="{7959A78F-325F-439B-8DCC-FE4F396731A9}" type="sibTrans" cxnId="{0C2CDDBE-F258-49FF-BB3C-B05FE113BA4D}">
      <dgm:prSet/>
      <dgm:spPr/>
      <dgm:t>
        <a:bodyPr/>
        <a:lstStyle/>
        <a:p>
          <a:endParaRPr lang="id-ID"/>
        </a:p>
      </dgm:t>
    </dgm:pt>
    <dgm:pt modelId="{DE94462B-316E-46E4-8F90-AD5D1B636D18}">
      <dgm:prSet phldrT="[Text]" custT="1"/>
      <dgm:spPr/>
      <dgm:t>
        <a:bodyPr/>
        <a:lstStyle/>
        <a:p>
          <a:r>
            <a:rPr lang="id-ID" sz="1400" dirty="0" smtClean="0"/>
            <a:t>Pembangkit listrik</a:t>
          </a:r>
          <a:endParaRPr lang="id-ID" sz="1400" dirty="0"/>
        </a:p>
      </dgm:t>
    </dgm:pt>
    <dgm:pt modelId="{6C5D5CDE-1EDF-4956-BFCD-62071856FBB3}" type="parTrans" cxnId="{81B8D79A-67E3-413E-B633-0DB000FBC2AD}">
      <dgm:prSet/>
      <dgm:spPr/>
      <dgm:t>
        <a:bodyPr/>
        <a:lstStyle/>
        <a:p>
          <a:endParaRPr lang="id-ID"/>
        </a:p>
      </dgm:t>
    </dgm:pt>
    <dgm:pt modelId="{1113C86A-9004-48F9-92E3-8B7DEE5A84C8}" type="sibTrans" cxnId="{81B8D79A-67E3-413E-B633-0DB000FBC2AD}">
      <dgm:prSet/>
      <dgm:spPr/>
      <dgm:t>
        <a:bodyPr/>
        <a:lstStyle/>
        <a:p>
          <a:endParaRPr lang="id-ID"/>
        </a:p>
      </dgm:t>
    </dgm:pt>
    <dgm:pt modelId="{04FD7F90-FC1F-43C0-895D-A5A607C53359}">
      <dgm:prSet phldrT="[Text]" custT="1"/>
      <dgm:spPr/>
      <dgm:t>
        <a:bodyPr/>
        <a:lstStyle/>
        <a:p>
          <a:r>
            <a:rPr lang="id-ID" sz="1400" dirty="0" smtClean="0"/>
            <a:t>Energi listrik</a:t>
          </a:r>
          <a:endParaRPr lang="id-ID" sz="1400" dirty="0"/>
        </a:p>
      </dgm:t>
    </dgm:pt>
    <dgm:pt modelId="{AD335856-1999-4DD7-A294-E6544C162B07}" type="parTrans" cxnId="{7237853D-797C-48B7-98A6-FE91061DA71E}">
      <dgm:prSet/>
      <dgm:spPr/>
      <dgm:t>
        <a:bodyPr/>
        <a:lstStyle/>
        <a:p>
          <a:endParaRPr lang="id-ID"/>
        </a:p>
      </dgm:t>
    </dgm:pt>
    <dgm:pt modelId="{FF41EC1C-1FEB-4B6B-B79B-8457366FEC31}" type="sibTrans" cxnId="{7237853D-797C-48B7-98A6-FE91061DA71E}">
      <dgm:prSet/>
      <dgm:spPr/>
      <dgm:t>
        <a:bodyPr/>
        <a:lstStyle/>
        <a:p>
          <a:endParaRPr lang="id-ID"/>
        </a:p>
      </dgm:t>
    </dgm:pt>
    <dgm:pt modelId="{E1138A24-F79A-4C22-9C59-3E2CF303A93E}">
      <dgm:prSet phldrT="[Text]"/>
      <dgm:spPr/>
      <dgm:t>
        <a:bodyPr/>
        <a:lstStyle/>
        <a:p>
          <a:r>
            <a:rPr lang="id-ID" dirty="0" smtClean="0"/>
            <a:t>Batubara</a:t>
          </a:r>
          <a:endParaRPr lang="id-ID" dirty="0"/>
        </a:p>
      </dgm:t>
    </dgm:pt>
    <dgm:pt modelId="{AE62FA81-BFF9-47DB-AB40-AD9256CBC8A2}" type="parTrans" cxnId="{A9BD1898-4F2A-456F-9B55-70D2F6525104}">
      <dgm:prSet/>
      <dgm:spPr/>
      <dgm:t>
        <a:bodyPr/>
        <a:lstStyle/>
        <a:p>
          <a:endParaRPr lang="id-ID"/>
        </a:p>
      </dgm:t>
    </dgm:pt>
    <dgm:pt modelId="{9DBF7CDF-3CE5-4A52-AF81-9EA7AE90570E}" type="sibTrans" cxnId="{A9BD1898-4F2A-456F-9B55-70D2F6525104}">
      <dgm:prSet/>
      <dgm:spPr/>
      <dgm:t>
        <a:bodyPr/>
        <a:lstStyle/>
        <a:p>
          <a:endParaRPr lang="id-ID"/>
        </a:p>
      </dgm:t>
    </dgm:pt>
    <dgm:pt modelId="{54A6410E-3E4F-49BB-9C63-91E012238195}">
      <dgm:prSet phldrT="[Text]" custT="1"/>
      <dgm:spPr/>
      <dgm:t>
        <a:bodyPr/>
        <a:lstStyle/>
        <a:p>
          <a:r>
            <a:rPr lang="id-ID" sz="1400" dirty="0" smtClean="0"/>
            <a:t>Pembangkit listrik</a:t>
          </a:r>
          <a:endParaRPr lang="id-ID" sz="1400" dirty="0"/>
        </a:p>
      </dgm:t>
    </dgm:pt>
    <dgm:pt modelId="{1E4BFA72-14AA-4C3F-A877-B0A4E6646D48}" type="parTrans" cxnId="{6263FDA2-88D1-4F8A-B7BA-312934CC7E44}">
      <dgm:prSet/>
      <dgm:spPr/>
      <dgm:t>
        <a:bodyPr/>
        <a:lstStyle/>
        <a:p>
          <a:endParaRPr lang="id-ID"/>
        </a:p>
      </dgm:t>
    </dgm:pt>
    <dgm:pt modelId="{40DD8498-A47B-460C-9346-1666C42338CC}" type="sibTrans" cxnId="{6263FDA2-88D1-4F8A-B7BA-312934CC7E44}">
      <dgm:prSet/>
      <dgm:spPr/>
      <dgm:t>
        <a:bodyPr/>
        <a:lstStyle/>
        <a:p>
          <a:endParaRPr lang="id-ID"/>
        </a:p>
      </dgm:t>
    </dgm:pt>
    <dgm:pt modelId="{649361BD-0B1D-4543-B91F-8BC208A13EBE}">
      <dgm:prSet phldrT="[Text]" custT="1"/>
      <dgm:spPr/>
      <dgm:t>
        <a:bodyPr/>
        <a:lstStyle/>
        <a:p>
          <a:r>
            <a:rPr lang="id-ID" sz="1400" dirty="0" smtClean="0"/>
            <a:t>Energi listrik</a:t>
          </a:r>
          <a:endParaRPr lang="id-ID" sz="1400" dirty="0"/>
        </a:p>
      </dgm:t>
    </dgm:pt>
    <dgm:pt modelId="{CD1336C3-1AB7-4DA2-A881-EC3990641360}" type="parTrans" cxnId="{1436176F-6795-4E3C-94E1-2328767BC2BA}">
      <dgm:prSet/>
      <dgm:spPr/>
      <dgm:t>
        <a:bodyPr/>
        <a:lstStyle/>
        <a:p>
          <a:endParaRPr lang="id-ID"/>
        </a:p>
      </dgm:t>
    </dgm:pt>
    <dgm:pt modelId="{A6D0DE4C-3F67-45A4-9C73-7C4C0B2F2E4D}" type="sibTrans" cxnId="{1436176F-6795-4E3C-94E1-2328767BC2BA}">
      <dgm:prSet/>
      <dgm:spPr/>
      <dgm:t>
        <a:bodyPr/>
        <a:lstStyle/>
        <a:p>
          <a:endParaRPr lang="id-ID"/>
        </a:p>
      </dgm:t>
    </dgm:pt>
    <dgm:pt modelId="{F698331C-C6D9-41F5-B9C4-FDCFAB2A4F29}">
      <dgm:prSet phldrT="[Text]"/>
      <dgm:spPr/>
      <dgm:t>
        <a:bodyPr/>
        <a:lstStyle/>
        <a:p>
          <a:r>
            <a:rPr lang="id-ID" dirty="0" smtClean="0"/>
            <a:t>Panas Bumi</a:t>
          </a:r>
          <a:endParaRPr lang="id-ID" dirty="0"/>
        </a:p>
      </dgm:t>
    </dgm:pt>
    <dgm:pt modelId="{33F93A8A-B637-4841-8A18-164DA1707477}" type="parTrans" cxnId="{3AD352B8-845A-42CC-A44E-AFFC00551734}">
      <dgm:prSet/>
      <dgm:spPr/>
      <dgm:t>
        <a:bodyPr/>
        <a:lstStyle/>
        <a:p>
          <a:endParaRPr lang="id-ID"/>
        </a:p>
      </dgm:t>
    </dgm:pt>
    <dgm:pt modelId="{3BD28AD6-1234-436A-AD1D-71AC3B2ED0F4}" type="sibTrans" cxnId="{3AD352B8-845A-42CC-A44E-AFFC00551734}">
      <dgm:prSet/>
      <dgm:spPr/>
      <dgm:t>
        <a:bodyPr/>
        <a:lstStyle/>
        <a:p>
          <a:endParaRPr lang="id-ID"/>
        </a:p>
      </dgm:t>
    </dgm:pt>
    <dgm:pt modelId="{775FA68C-92A5-4312-81A9-280FFA70227A}">
      <dgm:prSet phldrT="[Text]" custT="1"/>
      <dgm:spPr/>
      <dgm:t>
        <a:bodyPr/>
        <a:lstStyle/>
        <a:p>
          <a:r>
            <a:rPr lang="id-ID" sz="1400" dirty="0" smtClean="0"/>
            <a:t>Pembangkit listrik</a:t>
          </a:r>
          <a:endParaRPr lang="id-ID" sz="1400" dirty="0"/>
        </a:p>
      </dgm:t>
    </dgm:pt>
    <dgm:pt modelId="{4EFEAE90-7A25-4A48-8842-811B856D8AA6}" type="parTrans" cxnId="{FB3E9003-743F-45D1-8492-6B9BFA6475BF}">
      <dgm:prSet/>
      <dgm:spPr/>
      <dgm:t>
        <a:bodyPr/>
        <a:lstStyle/>
        <a:p>
          <a:endParaRPr lang="id-ID"/>
        </a:p>
      </dgm:t>
    </dgm:pt>
    <dgm:pt modelId="{285731B8-6772-49A7-BE9C-41AD3EA73544}" type="sibTrans" cxnId="{FB3E9003-743F-45D1-8492-6B9BFA6475BF}">
      <dgm:prSet/>
      <dgm:spPr/>
      <dgm:t>
        <a:bodyPr/>
        <a:lstStyle/>
        <a:p>
          <a:endParaRPr lang="id-ID"/>
        </a:p>
      </dgm:t>
    </dgm:pt>
    <dgm:pt modelId="{2FF47D29-8AA3-4508-92EF-A6DC4769BE48}">
      <dgm:prSet phldrT="[Text]" custT="1"/>
      <dgm:spPr/>
      <dgm:t>
        <a:bodyPr/>
        <a:lstStyle/>
        <a:p>
          <a:r>
            <a:rPr lang="id-ID" sz="1400" dirty="0" smtClean="0"/>
            <a:t>Energi listrik</a:t>
          </a:r>
          <a:endParaRPr lang="id-ID" sz="1400" dirty="0"/>
        </a:p>
      </dgm:t>
    </dgm:pt>
    <dgm:pt modelId="{D1DAD16A-7547-4FD7-ACD8-6DF41AB48EEB}" type="parTrans" cxnId="{724021EB-1E9E-4D60-B684-3B642CC778F5}">
      <dgm:prSet/>
      <dgm:spPr/>
      <dgm:t>
        <a:bodyPr/>
        <a:lstStyle/>
        <a:p>
          <a:endParaRPr lang="id-ID"/>
        </a:p>
      </dgm:t>
    </dgm:pt>
    <dgm:pt modelId="{FCEB76AD-7454-495C-B9D2-FC930943AADB}" type="sibTrans" cxnId="{724021EB-1E9E-4D60-B684-3B642CC778F5}">
      <dgm:prSet/>
      <dgm:spPr/>
      <dgm:t>
        <a:bodyPr/>
        <a:lstStyle/>
        <a:p>
          <a:endParaRPr lang="id-ID"/>
        </a:p>
      </dgm:t>
    </dgm:pt>
    <dgm:pt modelId="{46A38A03-18AB-4255-A12F-821A661C329D}">
      <dgm:prSet phldrT="[Text]" custT="1"/>
      <dgm:spPr/>
      <dgm:t>
        <a:bodyPr/>
        <a:lstStyle/>
        <a:p>
          <a:r>
            <a:rPr lang="id-ID" sz="1400" dirty="0" smtClean="0"/>
            <a:t>Industri</a:t>
          </a:r>
          <a:endParaRPr lang="id-ID" sz="1400" dirty="0"/>
        </a:p>
      </dgm:t>
    </dgm:pt>
    <dgm:pt modelId="{927A0A5F-95F9-42F5-8CA5-022ECE47B037}" type="parTrans" cxnId="{90754DA3-F0AA-4E96-B126-C8C48B4862CA}">
      <dgm:prSet/>
      <dgm:spPr/>
      <dgm:t>
        <a:bodyPr/>
        <a:lstStyle/>
        <a:p>
          <a:endParaRPr lang="id-ID"/>
        </a:p>
      </dgm:t>
    </dgm:pt>
    <dgm:pt modelId="{09DD9B28-A85E-4CEE-B10F-1BDEC0273A22}" type="sibTrans" cxnId="{90754DA3-F0AA-4E96-B126-C8C48B4862CA}">
      <dgm:prSet/>
      <dgm:spPr/>
      <dgm:t>
        <a:bodyPr/>
        <a:lstStyle/>
        <a:p>
          <a:endParaRPr lang="id-ID"/>
        </a:p>
      </dgm:t>
    </dgm:pt>
    <dgm:pt modelId="{A11512D3-4B6A-4906-8F62-0566604E08C3}">
      <dgm:prSet phldrT="[Text]" custT="1"/>
      <dgm:spPr/>
      <dgm:t>
        <a:bodyPr/>
        <a:lstStyle/>
        <a:p>
          <a:r>
            <a:rPr lang="id-ID" sz="1400" dirty="0" smtClean="0"/>
            <a:t>Industri</a:t>
          </a:r>
          <a:endParaRPr lang="id-ID" sz="1400" dirty="0"/>
        </a:p>
      </dgm:t>
    </dgm:pt>
    <dgm:pt modelId="{5662B118-99DD-4D49-B738-1C98B9BFF226}" type="parTrans" cxnId="{C2E6E52F-CA5E-4EEB-839C-53DF42C41449}">
      <dgm:prSet/>
      <dgm:spPr/>
      <dgm:t>
        <a:bodyPr/>
        <a:lstStyle/>
        <a:p>
          <a:endParaRPr lang="id-ID"/>
        </a:p>
      </dgm:t>
    </dgm:pt>
    <dgm:pt modelId="{D7BFB3D6-3501-46EC-89FF-3CA0D010A4E3}" type="sibTrans" cxnId="{C2E6E52F-CA5E-4EEB-839C-53DF42C41449}">
      <dgm:prSet/>
      <dgm:spPr/>
      <dgm:t>
        <a:bodyPr/>
        <a:lstStyle/>
        <a:p>
          <a:endParaRPr lang="id-ID"/>
        </a:p>
      </dgm:t>
    </dgm:pt>
    <dgm:pt modelId="{BE3D4375-6059-4CF2-B3DE-213B279C8639}">
      <dgm:prSet phldrT="[Text]" custT="1"/>
      <dgm:spPr/>
      <dgm:t>
        <a:bodyPr/>
        <a:lstStyle/>
        <a:p>
          <a:r>
            <a:rPr lang="id-ID" sz="1400" dirty="0" smtClean="0"/>
            <a:t>Industri</a:t>
          </a:r>
          <a:endParaRPr lang="id-ID" sz="1400" dirty="0"/>
        </a:p>
      </dgm:t>
    </dgm:pt>
    <dgm:pt modelId="{F9D9A6C0-AA20-40DF-B279-170508639D9C}" type="parTrans" cxnId="{DA1D0543-30E7-4A5A-A413-0BC0BCA41518}">
      <dgm:prSet/>
      <dgm:spPr/>
      <dgm:t>
        <a:bodyPr/>
        <a:lstStyle/>
        <a:p>
          <a:endParaRPr lang="id-ID"/>
        </a:p>
      </dgm:t>
    </dgm:pt>
    <dgm:pt modelId="{5614ED0B-6DFF-4161-B9C3-3755E8044080}" type="sibTrans" cxnId="{DA1D0543-30E7-4A5A-A413-0BC0BCA41518}">
      <dgm:prSet/>
      <dgm:spPr/>
      <dgm:t>
        <a:bodyPr/>
        <a:lstStyle/>
        <a:p>
          <a:endParaRPr lang="id-ID"/>
        </a:p>
      </dgm:t>
    </dgm:pt>
    <dgm:pt modelId="{799A1FD4-C76E-4E04-89DF-A087C2E4F9EF}">
      <dgm:prSet phldrT="[Text]" custT="1"/>
      <dgm:spPr/>
      <dgm:t>
        <a:bodyPr/>
        <a:lstStyle/>
        <a:p>
          <a:r>
            <a:rPr lang="id-ID" sz="1400" dirty="0" smtClean="0"/>
            <a:t>Lapangan kerja</a:t>
          </a:r>
          <a:endParaRPr lang="id-ID" sz="1400" dirty="0"/>
        </a:p>
      </dgm:t>
    </dgm:pt>
    <dgm:pt modelId="{DA4A826F-E38C-4930-A7CC-94679756111E}" type="parTrans" cxnId="{5FE75192-0D84-40F3-BB38-346A108D73CD}">
      <dgm:prSet/>
      <dgm:spPr/>
      <dgm:t>
        <a:bodyPr/>
        <a:lstStyle/>
        <a:p>
          <a:endParaRPr lang="id-ID"/>
        </a:p>
      </dgm:t>
    </dgm:pt>
    <dgm:pt modelId="{57439980-25C0-4873-BA34-4DB6AEB4BD2C}" type="sibTrans" cxnId="{5FE75192-0D84-40F3-BB38-346A108D73CD}">
      <dgm:prSet/>
      <dgm:spPr/>
      <dgm:t>
        <a:bodyPr/>
        <a:lstStyle/>
        <a:p>
          <a:endParaRPr lang="id-ID"/>
        </a:p>
      </dgm:t>
    </dgm:pt>
    <dgm:pt modelId="{3A794AD3-AFBA-4FD1-9B22-08A37E334230}">
      <dgm:prSet phldrT="[Text]" custT="1"/>
      <dgm:spPr/>
      <dgm:t>
        <a:bodyPr/>
        <a:lstStyle/>
        <a:p>
          <a:r>
            <a:rPr lang="id-ID" sz="1400" dirty="0" smtClean="0"/>
            <a:t>Lapangan kerja</a:t>
          </a:r>
          <a:endParaRPr lang="id-ID" sz="1400" dirty="0"/>
        </a:p>
      </dgm:t>
    </dgm:pt>
    <dgm:pt modelId="{C0280779-4A94-4BE9-AD16-83B3625CF2F4}" type="parTrans" cxnId="{F822E6E3-F82D-4B46-A7BF-D7F65881467C}">
      <dgm:prSet/>
      <dgm:spPr/>
      <dgm:t>
        <a:bodyPr/>
        <a:lstStyle/>
        <a:p>
          <a:endParaRPr lang="id-ID"/>
        </a:p>
      </dgm:t>
    </dgm:pt>
    <dgm:pt modelId="{9DE1ECD9-BAA0-4CE1-BABB-56BFBF5B46BC}" type="sibTrans" cxnId="{F822E6E3-F82D-4B46-A7BF-D7F65881467C}">
      <dgm:prSet/>
      <dgm:spPr/>
      <dgm:t>
        <a:bodyPr/>
        <a:lstStyle/>
        <a:p>
          <a:endParaRPr lang="id-ID"/>
        </a:p>
      </dgm:t>
    </dgm:pt>
    <dgm:pt modelId="{4D396CAB-716D-4347-BBDC-D4C6F9C3FFDA}">
      <dgm:prSet phldrT="[Text]" custT="1"/>
      <dgm:spPr/>
      <dgm:t>
        <a:bodyPr/>
        <a:lstStyle/>
        <a:p>
          <a:r>
            <a:rPr lang="id-ID" sz="1400" dirty="0" smtClean="0"/>
            <a:t>Lapangan kerja</a:t>
          </a:r>
          <a:endParaRPr lang="id-ID" sz="1400" dirty="0"/>
        </a:p>
      </dgm:t>
    </dgm:pt>
    <dgm:pt modelId="{1CDD79BB-FEA8-4F42-8790-0B5600323CCE}" type="parTrans" cxnId="{34C8B599-7FD2-4AA4-BB57-1DA76D552E9E}">
      <dgm:prSet/>
      <dgm:spPr/>
      <dgm:t>
        <a:bodyPr/>
        <a:lstStyle/>
        <a:p>
          <a:endParaRPr lang="id-ID"/>
        </a:p>
      </dgm:t>
    </dgm:pt>
    <dgm:pt modelId="{BBDDC13E-6A66-4389-8039-5733B4751902}" type="sibTrans" cxnId="{34C8B599-7FD2-4AA4-BB57-1DA76D552E9E}">
      <dgm:prSet/>
      <dgm:spPr/>
      <dgm:t>
        <a:bodyPr/>
        <a:lstStyle/>
        <a:p>
          <a:endParaRPr lang="id-ID"/>
        </a:p>
      </dgm:t>
    </dgm:pt>
    <dgm:pt modelId="{8B27D060-6BDE-4A2E-9D1D-C282FC128A33}">
      <dgm:prSet phldrT="[Text]" custT="1"/>
      <dgm:spPr/>
      <dgm:t>
        <a:bodyPr/>
        <a:lstStyle/>
        <a:p>
          <a:r>
            <a:rPr lang="id-ID" sz="1400" dirty="0" smtClean="0"/>
            <a:t>produktifitas</a:t>
          </a:r>
          <a:endParaRPr lang="id-ID" sz="1400" dirty="0"/>
        </a:p>
      </dgm:t>
    </dgm:pt>
    <dgm:pt modelId="{762763FD-5AAF-4F8C-B46C-925ACA7ACD91}" type="parTrans" cxnId="{DC71B431-BFFD-47DA-8771-8C1D4C02D4AE}">
      <dgm:prSet/>
      <dgm:spPr/>
      <dgm:t>
        <a:bodyPr/>
        <a:lstStyle/>
        <a:p>
          <a:endParaRPr lang="id-ID"/>
        </a:p>
      </dgm:t>
    </dgm:pt>
    <dgm:pt modelId="{B90D46BA-AFA3-42B7-A0A6-E9B5DE6D18A1}" type="sibTrans" cxnId="{DC71B431-BFFD-47DA-8771-8C1D4C02D4AE}">
      <dgm:prSet/>
      <dgm:spPr/>
      <dgm:t>
        <a:bodyPr/>
        <a:lstStyle/>
        <a:p>
          <a:endParaRPr lang="id-ID"/>
        </a:p>
      </dgm:t>
    </dgm:pt>
    <dgm:pt modelId="{5C3757AF-79D0-440B-BD1D-CD49BD18DC37}">
      <dgm:prSet phldrT="[Text]" custT="1"/>
      <dgm:spPr/>
      <dgm:t>
        <a:bodyPr/>
        <a:lstStyle/>
        <a:p>
          <a:r>
            <a:rPr lang="id-ID" sz="1400" dirty="0" smtClean="0"/>
            <a:t>produktifitas</a:t>
          </a:r>
          <a:endParaRPr lang="id-ID" sz="1400" dirty="0"/>
        </a:p>
      </dgm:t>
    </dgm:pt>
    <dgm:pt modelId="{5F8D36FA-F559-4063-B1C0-20B9A76B5C9A}" type="parTrans" cxnId="{030F975A-69EB-4FF4-A55B-D3B82BF55907}">
      <dgm:prSet/>
      <dgm:spPr/>
      <dgm:t>
        <a:bodyPr/>
        <a:lstStyle/>
        <a:p>
          <a:endParaRPr lang="id-ID"/>
        </a:p>
      </dgm:t>
    </dgm:pt>
    <dgm:pt modelId="{23E0C047-B2C8-4D57-98AE-CFDF54DF72A3}" type="sibTrans" cxnId="{030F975A-69EB-4FF4-A55B-D3B82BF55907}">
      <dgm:prSet/>
      <dgm:spPr/>
      <dgm:t>
        <a:bodyPr/>
        <a:lstStyle/>
        <a:p>
          <a:endParaRPr lang="id-ID"/>
        </a:p>
      </dgm:t>
    </dgm:pt>
    <dgm:pt modelId="{279DECB3-3B65-45EF-B67C-D8A40670C9BC}">
      <dgm:prSet phldrT="[Text]" custT="1"/>
      <dgm:spPr/>
      <dgm:t>
        <a:bodyPr/>
        <a:lstStyle/>
        <a:p>
          <a:r>
            <a:rPr lang="id-ID" sz="1400" dirty="0" smtClean="0"/>
            <a:t>produktifitas</a:t>
          </a:r>
          <a:endParaRPr lang="id-ID" sz="1400" dirty="0"/>
        </a:p>
      </dgm:t>
    </dgm:pt>
    <dgm:pt modelId="{547753F2-3F2F-42B7-8C91-DF49F6F10627}" type="parTrans" cxnId="{517B7B63-DA34-46E8-8ECD-5CB5A0B6A94D}">
      <dgm:prSet/>
      <dgm:spPr/>
      <dgm:t>
        <a:bodyPr/>
        <a:lstStyle/>
        <a:p>
          <a:endParaRPr lang="id-ID"/>
        </a:p>
      </dgm:t>
    </dgm:pt>
    <dgm:pt modelId="{9E8CFF93-5FD6-45D5-87C9-4D240222C0F3}" type="sibTrans" cxnId="{517B7B63-DA34-46E8-8ECD-5CB5A0B6A94D}">
      <dgm:prSet/>
      <dgm:spPr/>
      <dgm:t>
        <a:bodyPr/>
        <a:lstStyle/>
        <a:p>
          <a:endParaRPr lang="id-ID"/>
        </a:p>
      </dgm:t>
    </dgm:pt>
    <dgm:pt modelId="{6FE4E63E-A28B-44EE-BA6B-D8A78F821654}" type="pres">
      <dgm:prSet presAssocID="{5C7FADDA-27A3-4862-805D-4B265FFD27BC}" presName="Name0" presStyleCnt="0">
        <dgm:presLayoutVars>
          <dgm:chPref val="3"/>
          <dgm:dir/>
          <dgm:animLvl val="lvl"/>
          <dgm:resizeHandles/>
        </dgm:presLayoutVars>
      </dgm:prSet>
      <dgm:spPr/>
      <dgm:t>
        <a:bodyPr/>
        <a:lstStyle/>
        <a:p>
          <a:endParaRPr lang="id-ID"/>
        </a:p>
      </dgm:t>
    </dgm:pt>
    <dgm:pt modelId="{1A9AE246-1268-412F-8570-555323289175}" type="pres">
      <dgm:prSet presAssocID="{ED603FFF-F520-4CCB-9A39-396A95F88A39}" presName="horFlow" presStyleCnt="0"/>
      <dgm:spPr/>
    </dgm:pt>
    <dgm:pt modelId="{05C65AB1-1E73-4E06-BB1B-98874E1F91C8}" type="pres">
      <dgm:prSet presAssocID="{ED603FFF-F520-4CCB-9A39-396A95F88A39}" presName="bigChev" presStyleLbl="node1" presStyleIdx="0" presStyleCnt="3"/>
      <dgm:spPr/>
      <dgm:t>
        <a:bodyPr/>
        <a:lstStyle/>
        <a:p>
          <a:endParaRPr lang="id-ID"/>
        </a:p>
      </dgm:t>
    </dgm:pt>
    <dgm:pt modelId="{BB9AF56F-0FEC-46CF-B61B-18FE5D70FE46}" type="pres">
      <dgm:prSet presAssocID="{6C5D5CDE-1EDF-4956-BFCD-62071856FBB3}" presName="parTrans" presStyleCnt="0"/>
      <dgm:spPr/>
    </dgm:pt>
    <dgm:pt modelId="{4F824259-F6BA-46AB-9707-D1355DBE9852}" type="pres">
      <dgm:prSet presAssocID="{DE94462B-316E-46E4-8F90-AD5D1B636D18}" presName="node" presStyleLbl="alignAccFollowNode1" presStyleIdx="0" presStyleCnt="15" custScaleY="122419">
        <dgm:presLayoutVars>
          <dgm:bulletEnabled val="1"/>
        </dgm:presLayoutVars>
      </dgm:prSet>
      <dgm:spPr/>
      <dgm:t>
        <a:bodyPr/>
        <a:lstStyle/>
        <a:p>
          <a:endParaRPr lang="id-ID"/>
        </a:p>
      </dgm:t>
    </dgm:pt>
    <dgm:pt modelId="{F8BEC384-4E81-4420-9489-D692AD05B35A}" type="pres">
      <dgm:prSet presAssocID="{1113C86A-9004-48F9-92E3-8B7DEE5A84C8}" presName="sibTrans" presStyleCnt="0"/>
      <dgm:spPr/>
    </dgm:pt>
    <dgm:pt modelId="{16F73330-CC78-4C2A-9702-6183C99CD2C4}" type="pres">
      <dgm:prSet presAssocID="{04FD7F90-FC1F-43C0-895D-A5A607C53359}" presName="node" presStyleLbl="alignAccFollowNode1" presStyleIdx="1" presStyleCnt="15" custLinFactNeighborX="-9188" custLinFactNeighborY="1601">
        <dgm:presLayoutVars>
          <dgm:bulletEnabled val="1"/>
        </dgm:presLayoutVars>
      </dgm:prSet>
      <dgm:spPr/>
      <dgm:t>
        <a:bodyPr/>
        <a:lstStyle/>
        <a:p>
          <a:endParaRPr lang="id-ID"/>
        </a:p>
      </dgm:t>
    </dgm:pt>
    <dgm:pt modelId="{F6BDC309-AE46-44E2-BAB0-698850A391B0}" type="pres">
      <dgm:prSet presAssocID="{FF41EC1C-1FEB-4B6B-B79B-8457366FEC31}" presName="sibTrans" presStyleCnt="0"/>
      <dgm:spPr/>
    </dgm:pt>
    <dgm:pt modelId="{671E0EFC-8755-41E9-A043-1507AE613C9F}" type="pres">
      <dgm:prSet presAssocID="{A11512D3-4B6A-4906-8F62-0566604E08C3}" presName="node" presStyleLbl="alignAccFollowNode1" presStyleIdx="2" presStyleCnt="15">
        <dgm:presLayoutVars>
          <dgm:bulletEnabled val="1"/>
        </dgm:presLayoutVars>
      </dgm:prSet>
      <dgm:spPr/>
      <dgm:t>
        <a:bodyPr/>
        <a:lstStyle/>
        <a:p>
          <a:endParaRPr lang="id-ID"/>
        </a:p>
      </dgm:t>
    </dgm:pt>
    <dgm:pt modelId="{F3A1F3BA-F9B7-42C9-996F-B39CEA0A3B89}" type="pres">
      <dgm:prSet presAssocID="{D7BFB3D6-3501-46EC-89FF-3CA0D010A4E3}" presName="sibTrans" presStyleCnt="0"/>
      <dgm:spPr/>
    </dgm:pt>
    <dgm:pt modelId="{1184C779-63DD-4996-B74F-6F0084DA1638}" type="pres">
      <dgm:prSet presAssocID="{799A1FD4-C76E-4E04-89DF-A087C2E4F9EF}" presName="node" presStyleLbl="alignAccFollowNode1" presStyleIdx="3" presStyleCnt="15">
        <dgm:presLayoutVars>
          <dgm:bulletEnabled val="1"/>
        </dgm:presLayoutVars>
      </dgm:prSet>
      <dgm:spPr/>
      <dgm:t>
        <a:bodyPr/>
        <a:lstStyle/>
        <a:p>
          <a:endParaRPr lang="id-ID"/>
        </a:p>
      </dgm:t>
    </dgm:pt>
    <dgm:pt modelId="{F1B3FA34-5833-43EA-BFD4-0433B4861D7E}" type="pres">
      <dgm:prSet presAssocID="{57439980-25C0-4873-BA34-4DB6AEB4BD2C}" presName="sibTrans" presStyleCnt="0"/>
      <dgm:spPr/>
    </dgm:pt>
    <dgm:pt modelId="{E79C2BF2-26BA-4E93-A91D-739D1C58656D}" type="pres">
      <dgm:prSet presAssocID="{8B27D060-6BDE-4A2E-9D1D-C282FC128A33}" presName="node" presStyleLbl="alignAccFollowNode1" presStyleIdx="4" presStyleCnt="15">
        <dgm:presLayoutVars>
          <dgm:bulletEnabled val="1"/>
        </dgm:presLayoutVars>
      </dgm:prSet>
      <dgm:spPr/>
      <dgm:t>
        <a:bodyPr/>
        <a:lstStyle/>
        <a:p>
          <a:endParaRPr lang="id-ID"/>
        </a:p>
      </dgm:t>
    </dgm:pt>
    <dgm:pt modelId="{6223E284-C8E9-4ACD-9797-8A881678E2BA}" type="pres">
      <dgm:prSet presAssocID="{ED603FFF-F520-4CCB-9A39-396A95F88A39}" presName="vSp" presStyleCnt="0"/>
      <dgm:spPr/>
    </dgm:pt>
    <dgm:pt modelId="{62EADFD8-6782-4DA0-AF14-EF1BF5F83D02}" type="pres">
      <dgm:prSet presAssocID="{E1138A24-F79A-4C22-9C59-3E2CF303A93E}" presName="horFlow" presStyleCnt="0"/>
      <dgm:spPr/>
    </dgm:pt>
    <dgm:pt modelId="{89E2E103-9866-4893-8A94-11589E60DE1B}" type="pres">
      <dgm:prSet presAssocID="{E1138A24-F79A-4C22-9C59-3E2CF303A93E}" presName="bigChev" presStyleLbl="node1" presStyleIdx="1" presStyleCnt="3"/>
      <dgm:spPr/>
      <dgm:t>
        <a:bodyPr/>
        <a:lstStyle/>
        <a:p>
          <a:endParaRPr lang="id-ID"/>
        </a:p>
      </dgm:t>
    </dgm:pt>
    <dgm:pt modelId="{60E93710-8A2A-49F2-AF9D-7E07DB516A5C}" type="pres">
      <dgm:prSet presAssocID="{1E4BFA72-14AA-4C3F-A877-B0A4E6646D48}" presName="parTrans" presStyleCnt="0"/>
      <dgm:spPr/>
    </dgm:pt>
    <dgm:pt modelId="{9B6E7334-8D1D-42F1-8F28-4CA511455D9F}" type="pres">
      <dgm:prSet presAssocID="{54A6410E-3E4F-49BB-9C63-91E012238195}" presName="node" presStyleLbl="alignAccFollowNode1" presStyleIdx="5" presStyleCnt="15" custScaleY="115292">
        <dgm:presLayoutVars>
          <dgm:bulletEnabled val="1"/>
        </dgm:presLayoutVars>
      </dgm:prSet>
      <dgm:spPr/>
      <dgm:t>
        <a:bodyPr/>
        <a:lstStyle/>
        <a:p>
          <a:endParaRPr lang="id-ID"/>
        </a:p>
      </dgm:t>
    </dgm:pt>
    <dgm:pt modelId="{ABCB3176-DC81-4463-8A39-538E6B8819FD}" type="pres">
      <dgm:prSet presAssocID="{40DD8498-A47B-460C-9346-1666C42338CC}" presName="sibTrans" presStyleCnt="0"/>
      <dgm:spPr/>
    </dgm:pt>
    <dgm:pt modelId="{BEFAB106-F20E-40AA-A8A9-2C498702B6CD}" type="pres">
      <dgm:prSet presAssocID="{649361BD-0B1D-4543-B91F-8BC208A13EBE}" presName="node" presStyleLbl="alignAccFollowNode1" presStyleIdx="6" presStyleCnt="15">
        <dgm:presLayoutVars>
          <dgm:bulletEnabled val="1"/>
        </dgm:presLayoutVars>
      </dgm:prSet>
      <dgm:spPr/>
      <dgm:t>
        <a:bodyPr/>
        <a:lstStyle/>
        <a:p>
          <a:endParaRPr lang="id-ID"/>
        </a:p>
      </dgm:t>
    </dgm:pt>
    <dgm:pt modelId="{DB73FA93-54B4-47A3-AC1C-E5D17E9C312F}" type="pres">
      <dgm:prSet presAssocID="{A6D0DE4C-3F67-45A4-9C73-7C4C0B2F2E4D}" presName="sibTrans" presStyleCnt="0"/>
      <dgm:spPr/>
    </dgm:pt>
    <dgm:pt modelId="{436EA98F-5BDF-41F3-8644-A346FB7F4914}" type="pres">
      <dgm:prSet presAssocID="{BE3D4375-6059-4CF2-B3DE-213B279C8639}" presName="node" presStyleLbl="alignAccFollowNode1" presStyleIdx="7" presStyleCnt="15">
        <dgm:presLayoutVars>
          <dgm:bulletEnabled val="1"/>
        </dgm:presLayoutVars>
      </dgm:prSet>
      <dgm:spPr/>
      <dgm:t>
        <a:bodyPr/>
        <a:lstStyle/>
        <a:p>
          <a:endParaRPr lang="id-ID"/>
        </a:p>
      </dgm:t>
    </dgm:pt>
    <dgm:pt modelId="{CAD2286C-B455-4E6A-92DB-88F9E7B11E10}" type="pres">
      <dgm:prSet presAssocID="{5614ED0B-6DFF-4161-B9C3-3755E8044080}" presName="sibTrans" presStyleCnt="0"/>
      <dgm:spPr/>
    </dgm:pt>
    <dgm:pt modelId="{33CBD22F-0882-4B3F-B76A-D744F6508EE2}" type="pres">
      <dgm:prSet presAssocID="{3A794AD3-AFBA-4FD1-9B22-08A37E334230}" presName="node" presStyleLbl="alignAccFollowNode1" presStyleIdx="8" presStyleCnt="15">
        <dgm:presLayoutVars>
          <dgm:bulletEnabled val="1"/>
        </dgm:presLayoutVars>
      </dgm:prSet>
      <dgm:spPr/>
      <dgm:t>
        <a:bodyPr/>
        <a:lstStyle/>
        <a:p>
          <a:endParaRPr lang="id-ID"/>
        </a:p>
      </dgm:t>
    </dgm:pt>
    <dgm:pt modelId="{62336F72-286E-44F0-8207-D79DD472CEDA}" type="pres">
      <dgm:prSet presAssocID="{9DE1ECD9-BAA0-4CE1-BABB-56BFBF5B46BC}" presName="sibTrans" presStyleCnt="0"/>
      <dgm:spPr/>
    </dgm:pt>
    <dgm:pt modelId="{5A6325DD-FE89-4B0D-9B42-48762929C07B}" type="pres">
      <dgm:prSet presAssocID="{5C3757AF-79D0-440B-BD1D-CD49BD18DC37}" presName="node" presStyleLbl="alignAccFollowNode1" presStyleIdx="9" presStyleCnt="15">
        <dgm:presLayoutVars>
          <dgm:bulletEnabled val="1"/>
        </dgm:presLayoutVars>
      </dgm:prSet>
      <dgm:spPr/>
      <dgm:t>
        <a:bodyPr/>
        <a:lstStyle/>
        <a:p>
          <a:endParaRPr lang="id-ID"/>
        </a:p>
      </dgm:t>
    </dgm:pt>
    <dgm:pt modelId="{992A9F36-65B6-4CDC-87F2-A937112439D0}" type="pres">
      <dgm:prSet presAssocID="{E1138A24-F79A-4C22-9C59-3E2CF303A93E}" presName="vSp" presStyleCnt="0"/>
      <dgm:spPr/>
    </dgm:pt>
    <dgm:pt modelId="{1D4176E3-AB3D-4E77-B8AE-A9559AB88829}" type="pres">
      <dgm:prSet presAssocID="{F698331C-C6D9-41F5-B9C4-FDCFAB2A4F29}" presName="horFlow" presStyleCnt="0"/>
      <dgm:spPr/>
    </dgm:pt>
    <dgm:pt modelId="{39D8DCC3-557E-4D6A-863B-DAE23C98FD40}" type="pres">
      <dgm:prSet presAssocID="{F698331C-C6D9-41F5-B9C4-FDCFAB2A4F29}" presName="bigChev" presStyleLbl="node1" presStyleIdx="2" presStyleCnt="3"/>
      <dgm:spPr/>
      <dgm:t>
        <a:bodyPr/>
        <a:lstStyle/>
        <a:p>
          <a:endParaRPr lang="id-ID"/>
        </a:p>
      </dgm:t>
    </dgm:pt>
    <dgm:pt modelId="{C2241982-83C3-4D91-9E1E-B9ED6FF9C25A}" type="pres">
      <dgm:prSet presAssocID="{4EFEAE90-7A25-4A48-8842-811B856D8AA6}" presName="parTrans" presStyleCnt="0"/>
      <dgm:spPr/>
    </dgm:pt>
    <dgm:pt modelId="{458957C5-0E10-4BFE-A1A6-644F99F3EE2D}" type="pres">
      <dgm:prSet presAssocID="{775FA68C-92A5-4312-81A9-280FFA70227A}" presName="node" presStyleLbl="alignAccFollowNode1" presStyleIdx="10" presStyleCnt="15" custScaleY="120482">
        <dgm:presLayoutVars>
          <dgm:bulletEnabled val="1"/>
        </dgm:presLayoutVars>
      </dgm:prSet>
      <dgm:spPr/>
      <dgm:t>
        <a:bodyPr/>
        <a:lstStyle/>
        <a:p>
          <a:endParaRPr lang="id-ID"/>
        </a:p>
      </dgm:t>
    </dgm:pt>
    <dgm:pt modelId="{5929F623-3744-483D-B793-3324D24B9D72}" type="pres">
      <dgm:prSet presAssocID="{285731B8-6772-49A7-BE9C-41AD3EA73544}" presName="sibTrans" presStyleCnt="0"/>
      <dgm:spPr/>
    </dgm:pt>
    <dgm:pt modelId="{1421B746-8F93-4552-AC5B-74CB7ED5E810}" type="pres">
      <dgm:prSet presAssocID="{2FF47D29-8AA3-4508-92EF-A6DC4769BE48}" presName="node" presStyleLbl="alignAccFollowNode1" presStyleIdx="11" presStyleCnt="15">
        <dgm:presLayoutVars>
          <dgm:bulletEnabled val="1"/>
        </dgm:presLayoutVars>
      </dgm:prSet>
      <dgm:spPr/>
      <dgm:t>
        <a:bodyPr/>
        <a:lstStyle/>
        <a:p>
          <a:endParaRPr lang="id-ID"/>
        </a:p>
      </dgm:t>
    </dgm:pt>
    <dgm:pt modelId="{7214D54A-C005-42C6-A118-9D7B0BBA4A22}" type="pres">
      <dgm:prSet presAssocID="{FCEB76AD-7454-495C-B9D2-FC930943AADB}" presName="sibTrans" presStyleCnt="0"/>
      <dgm:spPr/>
    </dgm:pt>
    <dgm:pt modelId="{F2F3F3FF-F4F7-42B9-AFFD-C60C75687A67}" type="pres">
      <dgm:prSet presAssocID="{46A38A03-18AB-4255-A12F-821A661C329D}" presName="node" presStyleLbl="alignAccFollowNode1" presStyleIdx="12" presStyleCnt="15">
        <dgm:presLayoutVars>
          <dgm:bulletEnabled val="1"/>
        </dgm:presLayoutVars>
      </dgm:prSet>
      <dgm:spPr/>
      <dgm:t>
        <a:bodyPr/>
        <a:lstStyle/>
        <a:p>
          <a:endParaRPr lang="id-ID"/>
        </a:p>
      </dgm:t>
    </dgm:pt>
    <dgm:pt modelId="{8F14C795-C405-42E9-8FB6-FBFB90F39D32}" type="pres">
      <dgm:prSet presAssocID="{09DD9B28-A85E-4CEE-B10F-1BDEC0273A22}" presName="sibTrans" presStyleCnt="0"/>
      <dgm:spPr/>
    </dgm:pt>
    <dgm:pt modelId="{F6574BAE-59AC-49E5-96A3-F6F808A20722}" type="pres">
      <dgm:prSet presAssocID="{4D396CAB-716D-4347-BBDC-D4C6F9C3FFDA}" presName="node" presStyleLbl="alignAccFollowNode1" presStyleIdx="13" presStyleCnt="15">
        <dgm:presLayoutVars>
          <dgm:bulletEnabled val="1"/>
        </dgm:presLayoutVars>
      </dgm:prSet>
      <dgm:spPr/>
      <dgm:t>
        <a:bodyPr/>
        <a:lstStyle/>
        <a:p>
          <a:endParaRPr lang="id-ID"/>
        </a:p>
      </dgm:t>
    </dgm:pt>
    <dgm:pt modelId="{CD4BA825-1A42-463C-99BB-D770334147E2}" type="pres">
      <dgm:prSet presAssocID="{BBDDC13E-6A66-4389-8039-5733B4751902}" presName="sibTrans" presStyleCnt="0"/>
      <dgm:spPr/>
    </dgm:pt>
    <dgm:pt modelId="{770513BF-8699-474F-8103-AE1AEC3971DD}" type="pres">
      <dgm:prSet presAssocID="{279DECB3-3B65-45EF-B67C-D8A40670C9BC}" presName="node" presStyleLbl="alignAccFollowNode1" presStyleIdx="14" presStyleCnt="15">
        <dgm:presLayoutVars>
          <dgm:bulletEnabled val="1"/>
        </dgm:presLayoutVars>
      </dgm:prSet>
      <dgm:spPr/>
      <dgm:t>
        <a:bodyPr/>
        <a:lstStyle/>
        <a:p>
          <a:endParaRPr lang="id-ID"/>
        </a:p>
      </dgm:t>
    </dgm:pt>
  </dgm:ptLst>
  <dgm:cxnLst>
    <dgm:cxn modelId="{34C8B599-7FD2-4AA4-BB57-1DA76D552E9E}" srcId="{F698331C-C6D9-41F5-B9C4-FDCFAB2A4F29}" destId="{4D396CAB-716D-4347-BBDC-D4C6F9C3FFDA}" srcOrd="3" destOrd="0" parTransId="{1CDD79BB-FEA8-4F42-8790-0B5600323CCE}" sibTransId="{BBDDC13E-6A66-4389-8039-5733B4751902}"/>
    <dgm:cxn modelId="{DC6E62B4-8224-42D8-9C4D-91C3C7D9D59F}" type="presOf" srcId="{DE94462B-316E-46E4-8F90-AD5D1B636D18}" destId="{4F824259-F6BA-46AB-9707-D1355DBE9852}" srcOrd="0" destOrd="0" presId="urn:microsoft.com/office/officeart/2005/8/layout/lProcess3"/>
    <dgm:cxn modelId="{A49B0022-886A-41C0-9B9B-054BC0216009}" type="presOf" srcId="{5C3757AF-79D0-440B-BD1D-CD49BD18DC37}" destId="{5A6325DD-FE89-4B0D-9B42-48762929C07B}" srcOrd="0" destOrd="0" presId="urn:microsoft.com/office/officeart/2005/8/layout/lProcess3"/>
    <dgm:cxn modelId="{5308C121-40DD-4103-9D18-FF750E32E4A0}" type="presOf" srcId="{2FF47D29-8AA3-4508-92EF-A6DC4769BE48}" destId="{1421B746-8F93-4552-AC5B-74CB7ED5E810}" srcOrd="0" destOrd="0" presId="urn:microsoft.com/office/officeart/2005/8/layout/lProcess3"/>
    <dgm:cxn modelId="{0F2EECD2-2268-4CAE-BE30-B113067D27E5}" type="presOf" srcId="{649361BD-0B1D-4543-B91F-8BC208A13EBE}" destId="{BEFAB106-F20E-40AA-A8A9-2C498702B6CD}" srcOrd="0" destOrd="0" presId="urn:microsoft.com/office/officeart/2005/8/layout/lProcess3"/>
    <dgm:cxn modelId="{724021EB-1E9E-4D60-B684-3B642CC778F5}" srcId="{F698331C-C6D9-41F5-B9C4-FDCFAB2A4F29}" destId="{2FF47D29-8AA3-4508-92EF-A6DC4769BE48}" srcOrd="1" destOrd="0" parTransId="{D1DAD16A-7547-4FD7-ACD8-6DF41AB48EEB}" sibTransId="{FCEB76AD-7454-495C-B9D2-FC930943AADB}"/>
    <dgm:cxn modelId="{65B60301-D7CC-46B5-B47D-F45256421562}" type="presOf" srcId="{4D396CAB-716D-4347-BBDC-D4C6F9C3FFDA}" destId="{F6574BAE-59AC-49E5-96A3-F6F808A20722}" srcOrd="0" destOrd="0" presId="urn:microsoft.com/office/officeart/2005/8/layout/lProcess3"/>
    <dgm:cxn modelId="{7DE2350F-3F80-4EA1-8582-1E8F2BCF3C5A}" type="presOf" srcId="{54A6410E-3E4F-49BB-9C63-91E012238195}" destId="{9B6E7334-8D1D-42F1-8F28-4CA511455D9F}" srcOrd="0" destOrd="0" presId="urn:microsoft.com/office/officeart/2005/8/layout/lProcess3"/>
    <dgm:cxn modelId="{A9BD1898-4F2A-456F-9B55-70D2F6525104}" srcId="{5C7FADDA-27A3-4862-805D-4B265FFD27BC}" destId="{E1138A24-F79A-4C22-9C59-3E2CF303A93E}" srcOrd="1" destOrd="0" parTransId="{AE62FA81-BFF9-47DB-AB40-AD9256CBC8A2}" sibTransId="{9DBF7CDF-3CE5-4A52-AF81-9EA7AE90570E}"/>
    <dgm:cxn modelId="{6263FDA2-88D1-4F8A-B7BA-312934CC7E44}" srcId="{E1138A24-F79A-4C22-9C59-3E2CF303A93E}" destId="{54A6410E-3E4F-49BB-9C63-91E012238195}" srcOrd="0" destOrd="0" parTransId="{1E4BFA72-14AA-4C3F-A877-B0A4E6646D48}" sibTransId="{40DD8498-A47B-460C-9346-1666C42338CC}"/>
    <dgm:cxn modelId="{9AAE1E41-EA78-4347-A505-5A57E8C40815}" type="presOf" srcId="{BE3D4375-6059-4CF2-B3DE-213B279C8639}" destId="{436EA98F-5BDF-41F3-8644-A346FB7F4914}" srcOrd="0" destOrd="0" presId="urn:microsoft.com/office/officeart/2005/8/layout/lProcess3"/>
    <dgm:cxn modelId="{517B7B63-DA34-46E8-8ECD-5CB5A0B6A94D}" srcId="{F698331C-C6D9-41F5-B9C4-FDCFAB2A4F29}" destId="{279DECB3-3B65-45EF-B67C-D8A40670C9BC}" srcOrd="4" destOrd="0" parTransId="{547753F2-3F2F-42B7-8C91-DF49F6F10627}" sibTransId="{9E8CFF93-5FD6-45D5-87C9-4D240222C0F3}"/>
    <dgm:cxn modelId="{81B8D79A-67E3-413E-B633-0DB000FBC2AD}" srcId="{ED603FFF-F520-4CCB-9A39-396A95F88A39}" destId="{DE94462B-316E-46E4-8F90-AD5D1B636D18}" srcOrd="0" destOrd="0" parTransId="{6C5D5CDE-1EDF-4956-BFCD-62071856FBB3}" sibTransId="{1113C86A-9004-48F9-92E3-8B7DEE5A84C8}"/>
    <dgm:cxn modelId="{3AD352B8-845A-42CC-A44E-AFFC00551734}" srcId="{5C7FADDA-27A3-4862-805D-4B265FFD27BC}" destId="{F698331C-C6D9-41F5-B9C4-FDCFAB2A4F29}" srcOrd="2" destOrd="0" parTransId="{33F93A8A-B637-4841-8A18-164DA1707477}" sibTransId="{3BD28AD6-1234-436A-AD1D-71AC3B2ED0F4}"/>
    <dgm:cxn modelId="{DA1D0543-30E7-4A5A-A413-0BC0BCA41518}" srcId="{E1138A24-F79A-4C22-9C59-3E2CF303A93E}" destId="{BE3D4375-6059-4CF2-B3DE-213B279C8639}" srcOrd="2" destOrd="0" parTransId="{F9D9A6C0-AA20-40DF-B279-170508639D9C}" sibTransId="{5614ED0B-6DFF-4161-B9C3-3755E8044080}"/>
    <dgm:cxn modelId="{786AE9DA-50AE-4861-ADF0-3BF0BA175CFB}" type="presOf" srcId="{ED603FFF-F520-4CCB-9A39-396A95F88A39}" destId="{05C65AB1-1E73-4E06-BB1B-98874E1F91C8}" srcOrd="0" destOrd="0" presId="urn:microsoft.com/office/officeart/2005/8/layout/lProcess3"/>
    <dgm:cxn modelId="{7237853D-797C-48B7-98A6-FE91061DA71E}" srcId="{ED603FFF-F520-4CCB-9A39-396A95F88A39}" destId="{04FD7F90-FC1F-43C0-895D-A5A607C53359}" srcOrd="1" destOrd="0" parTransId="{AD335856-1999-4DD7-A294-E6544C162B07}" sibTransId="{FF41EC1C-1FEB-4B6B-B79B-8457366FEC31}"/>
    <dgm:cxn modelId="{FB9191C1-4558-4588-995D-C4F06CB47A34}" type="presOf" srcId="{8B27D060-6BDE-4A2E-9D1D-C282FC128A33}" destId="{E79C2BF2-26BA-4E93-A91D-739D1C58656D}" srcOrd="0" destOrd="0" presId="urn:microsoft.com/office/officeart/2005/8/layout/lProcess3"/>
    <dgm:cxn modelId="{5FE75192-0D84-40F3-BB38-346A108D73CD}" srcId="{ED603FFF-F520-4CCB-9A39-396A95F88A39}" destId="{799A1FD4-C76E-4E04-89DF-A087C2E4F9EF}" srcOrd="3" destOrd="0" parTransId="{DA4A826F-E38C-4930-A7CC-94679756111E}" sibTransId="{57439980-25C0-4873-BA34-4DB6AEB4BD2C}"/>
    <dgm:cxn modelId="{DC71B431-BFFD-47DA-8771-8C1D4C02D4AE}" srcId="{ED603FFF-F520-4CCB-9A39-396A95F88A39}" destId="{8B27D060-6BDE-4A2E-9D1D-C282FC128A33}" srcOrd="4" destOrd="0" parTransId="{762763FD-5AAF-4F8C-B46C-925ACA7ACD91}" sibTransId="{B90D46BA-AFA3-42B7-A0A6-E9B5DE6D18A1}"/>
    <dgm:cxn modelId="{E8A0654B-8142-46F0-B61D-705C4FEF0EC6}" type="presOf" srcId="{775FA68C-92A5-4312-81A9-280FFA70227A}" destId="{458957C5-0E10-4BFE-A1A6-644F99F3EE2D}" srcOrd="0" destOrd="0" presId="urn:microsoft.com/office/officeart/2005/8/layout/lProcess3"/>
    <dgm:cxn modelId="{CD29E3EA-ED99-4787-A33D-64F639278DA4}" type="presOf" srcId="{5C7FADDA-27A3-4862-805D-4B265FFD27BC}" destId="{6FE4E63E-A28B-44EE-BA6B-D8A78F821654}" srcOrd="0" destOrd="0" presId="urn:microsoft.com/office/officeart/2005/8/layout/lProcess3"/>
    <dgm:cxn modelId="{1436176F-6795-4E3C-94E1-2328767BC2BA}" srcId="{E1138A24-F79A-4C22-9C59-3E2CF303A93E}" destId="{649361BD-0B1D-4543-B91F-8BC208A13EBE}" srcOrd="1" destOrd="0" parTransId="{CD1336C3-1AB7-4DA2-A881-EC3990641360}" sibTransId="{A6D0DE4C-3F67-45A4-9C73-7C4C0B2F2E4D}"/>
    <dgm:cxn modelId="{732E3C90-D3E2-4ED0-ABC8-F1E5F661C11B}" type="presOf" srcId="{F698331C-C6D9-41F5-B9C4-FDCFAB2A4F29}" destId="{39D8DCC3-557E-4D6A-863B-DAE23C98FD40}" srcOrd="0" destOrd="0" presId="urn:microsoft.com/office/officeart/2005/8/layout/lProcess3"/>
    <dgm:cxn modelId="{539B3A2A-7508-43D4-8301-3A43A3F0614E}" type="presOf" srcId="{279DECB3-3B65-45EF-B67C-D8A40670C9BC}" destId="{770513BF-8699-474F-8103-AE1AEC3971DD}" srcOrd="0" destOrd="0" presId="urn:microsoft.com/office/officeart/2005/8/layout/lProcess3"/>
    <dgm:cxn modelId="{9E71810C-394E-4EF7-B732-919D56EC99C0}" type="presOf" srcId="{3A794AD3-AFBA-4FD1-9B22-08A37E334230}" destId="{33CBD22F-0882-4B3F-B76A-D744F6508EE2}" srcOrd="0" destOrd="0" presId="urn:microsoft.com/office/officeart/2005/8/layout/lProcess3"/>
    <dgm:cxn modelId="{030F975A-69EB-4FF4-A55B-D3B82BF55907}" srcId="{E1138A24-F79A-4C22-9C59-3E2CF303A93E}" destId="{5C3757AF-79D0-440B-BD1D-CD49BD18DC37}" srcOrd="4" destOrd="0" parTransId="{5F8D36FA-F559-4063-B1C0-20B9A76B5C9A}" sibTransId="{23E0C047-B2C8-4D57-98AE-CFDF54DF72A3}"/>
    <dgm:cxn modelId="{D7866246-5149-485A-A355-2B92251C7889}" type="presOf" srcId="{799A1FD4-C76E-4E04-89DF-A087C2E4F9EF}" destId="{1184C779-63DD-4996-B74F-6F0084DA1638}" srcOrd="0" destOrd="0" presId="urn:microsoft.com/office/officeart/2005/8/layout/lProcess3"/>
    <dgm:cxn modelId="{D38C4482-7593-4767-8CA2-F02CC06AE0CC}" type="presOf" srcId="{04FD7F90-FC1F-43C0-895D-A5A607C53359}" destId="{16F73330-CC78-4C2A-9702-6183C99CD2C4}" srcOrd="0" destOrd="0" presId="urn:microsoft.com/office/officeart/2005/8/layout/lProcess3"/>
    <dgm:cxn modelId="{1E97F3B6-1A47-4FF7-A2EC-5605031D435F}" type="presOf" srcId="{46A38A03-18AB-4255-A12F-821A661C329D}" destId="{F2F3F3FF-F4F7-42B9-AFFD-C60C75687A67}" srcOrd="0" destOrd="0" presId="urn:microsoft.com/office/officeart/2005/8/layout/lProcess3"/>
    <dgm:cxn modelId="{90754DA3-F0AA-4E96-B126-C8C48B4862CA}" srcId="{F698331C-C6D9-41F5-B9C4-FDCFAB2A4F29}" destId="{46A38A03-18AB-4255-A12F-821A661C329D}" srcOrd="2" destOrd="0" parTransId="{927A0A5F-95F9-42F5-8CA5-022ECE47B037}" sibTransId="{09DD9B28-A85E-4CEE-B10F-1BDEC0273A22}"/>
    <dgm:cxn modelId="{0C2CDDBE-F258-49FF-BB3C-B05FE113BA4D}" srcId="{5C7FADDA-27A3-4862-805D-4B265FFD27BC}" destId="{ED603FFF-F520-4CCB-9A39-396A95F88A39}" srcOrd="0" destOrd="0" parTransId="{0A2B29AE-65A7-4A9E-9B68-04A71756BC90}" sibTransId="{7959A78F-325F-439B-8DCC-FE4F396731A9}"/>
    <dgm:cxn modelId="{C2E6E52F-CA5E-4EEB-839C-53DF42C41449}" srcId="{ED603FFF-F520-4CCB-9A39-396A95F88A39}" destId="{A11512D3-4B6A-4906-8F62-0566604E08C3}" srcOrd="2" destOrd="0" parTransId="{5662B118-99DD-4D49-B738-1C98B9BFF226}" sibTransId="{D7BFB3D6-3501-46EC-89FF-3CA0D010A4E3}"/>
    <dgm:cxn modelId="{FB3E9003-743F-45D1-8492-6B9BFA6475BF}" srcId="{F698331C-C6D9-41F5-B9C4-FDCFAB2A4F29}" destId="{775FA68C-92A5-4312-81A9-280FFA70227A}" srcOrd="0" destOrd="0" parTransId="{4EFEAE90-7A25-4A48-8842-811B856D8AA6}" sibTransId="{285731B8-6772-49A7-BE9C-41AD3EA73544}"/>
    <dgm:cxn modelId="{481BA4C1-C72E-4267-A8A0-610FE0A88C56}" type="presOf" srcId="{E1138A24-F79A-4C22-9C59-3E2CF303A93E}" destId="{89E2E103-9866-4893-8A94-11589E60DE1B}" srcOrd="0" destOrd="0" presId="urn:microsoft.com/office/officeart/2005/8/layout/lProcess3"/>
    <dgm:cxn modelId="{F822E6E3-F82D-4B46-A7BF-D7F65881467C}" srcId="{E1138A24-F79A-4C22-9C59-3E2CF303A93E}" destId="{3A794AD3-AFBA-4FD1-9B22-08A37E334230}" srcOrd="3" destOrd="0" parTransId="{C0280779-4A94-4BE9-AD16-83B3625CF2F4}" sibTransId="{9DE1ECD9-BAA0-4CE1-BABB-56BFBF5B46BC}"/>
    <dgm:cxn modelId="{0F0FB9C6-3C79-4A5A-B200-8D2CEA50305F}" type="presOf" srcId="{A11512D3-4B6A-4906-8F62-0566604E08C3}" destId="{671E0EFC-8755-41E9-A043-1507AE613C9F}" srcOrd="0" destOrd="0" presId="urn:microsoft.com/office/officeart/2005/8/layout/lProcess3"/>
    <dgm:cxn modelId="{847D30B8-05C3-45E9-B5E8-7F1B691B182B}" type="presParOf" srcId="{6FE4E63E-A28B-44EE-BA6B-D8A78F821654}" destId="{1A9AE246-1268-412F-8570-555323289175}" srcOrd="0" destOrd="0" presId="urn:microsoft.com/office/officeart/2005/8/layout/lProcess3"/>
    <dgm:cxn modelId="{7747F773-542D-438C-8D48-D049D526655C}" type="presParOf" srcId="{1A9AE246-1268-412F-8570-555323289175}" destId="{05C65AB1-1E73-4E06-BB1B-98874E1F91C8}" srcOrd="0" destOrd="0" presId="urn:microsoft.com/office/officeart/2005/8/layout/lProcess3"/>
    <dgm:cxn modelId="{EDD1DCD7-9130-412A-AD22-E49A34F543F8}" type="presParOf" srcId="{1A9AE246-1268-412F-8570-555323289175}" destId="{BB9AF56F-0FEC-46CF-B61B-18FE5D70FE46}" srcOrd="1" destOrd="0" presId="urn:microsoft.com/office/officeart/2005/8/layout/lProcess3"/>
    <dgm:cxn modelId="{ABD21E5C-7CA6-4CF8-BE2E-C76F8522F428}" type="presParOf" srcId="{1A9AE246-1268-412F-8570-555323289175}" destId="{4F824259-F6BA-46AB-9707-D1355DBE9852}" srcOrd="2" destOrd="0" presId="urn:microsoft.com/office/officeart/2005/8/layout/lProcess3"/>
    <dgm:cxn modelId="{65BDB880-D393-4727-B162-E1963FC4DAAF}" type="presParOf" srcId="{1A9AE246-1268-412F-8570-555323289175}" destId="{F8BEC384-4E81-4420-9489-D692AD05B35A}" srcOrd="3" destOrd="0" presId="urn:microsoft.com/office/officeart/2005/8/layout/lProcess3"/>
    <dgm:cxn modelId="{F115B70D-102D-4858-BF67-C1FE8A4536D8}" type="presParOf" srcId="{1A9AE246-1268-412F-8570-555323289175}" destId="{16F73330-CC78-4C2A-9702-6183C99CD2C4}" srcOrd="4" destOrd="0" presId="urn:microsoft.com/office/officeart/2005/8/layout/lProcess3"/>
    <dgm:cxn modelId="{EB190DB0-0A0D-46C7-BC79-0037A29AA018}" type="presParOf" srcId="{1A9AE246-1268-412F-8570-555323289175}" destId="{F6BDC309-AE46-44E2-BAB0-698850A391B0}" srcOrd="5" destOrd="0" presId="urn:microsoft.com/office/officeart/2005/8/layout/lProcess3"/>
    <dgm:cxn modelId="{24810AAA-8A91-43E7-A4D6-FDCDDB90CFD8}" type="presParOf" srcId="{1A9AE246-1268-412F-8570-555323289175}" destId="{671E0EFC-8755-41E9-A043-1507AE613C9F}" srcOrd="6" destOrd="0" presId="urn:microsoft.com/office/officeart/2005/8/layout/lProcess3"/>
    <dgm:cxn modelId="{608772A4-3072-40D6-85E3-9F01184EC9C7}" type="presParOf" srcId="{1A9AE246-1268-412F-8570-555323289175}" destId="{F3A1F3BA-F9B7-42C9-996F-B39CEA0A3B89}" srcOrd="7" destOrd="0" presId="urn:microsoft.com/office/officeart/2005/8/layout/lProcess3"/>
    <dgm:cxn modelId="{8EEDA7B1-CEF1-48BE-8273-098938EC9BB4}" type="presParOf" srcId="{1A9AE246-1268-412F-8570-555323289175}" destId="{1184C779-63DD-4996-B74F-6F0084DA1638}" srcOrd="8" destOrd="0" presId="urn:microsoft.com/office/officeart/2005/8/layout/lProcess3"/>
    <dgm:cxn modelId="{21B8B0B0-0000-4A44-9416-7846B4CC418B}" type="presParOf" srcId="{1A9AE246-1268-412F-8570-555323289175}" destId="{F1B3FA34-5833-43EA-BFD4-0433B4861D7E}" srcOrd="9" destOrd="0" presId="urn:microsoft.com/office/officeart/2005/8/layout/lProcess3"/>
    <dgm:cxn modelId="{A21DF422-E2E9-4962-8F00-71AF71D2C395}" type="presParOf" srcId="{1A9AE246-1268-412F-8570-555323289175}" destId="{E79C2BF2-26BA-4E93-A91D-739D1C58656D}" srcOrd="10" destOrd="0" presId="urn:microsoft.com/office/officeart/2005/8/layout/lProcess3"/>
    <dgm:cxn modelId="{4CB310E5-AE60-4AFE-ADDC-13D30613DE41}" type="presParOf" srcId="{6FE4E63E-A28B-44EE-BA6B-D8A78F821654}" destId="{6223E284-C8E9-4ACD-9797-8A881678E2BA}" srcOrd="1" destOrd="0" presId="urn:microsoft.com/office/officeart/2005/8/layout/lProcess3"/>
    <dgm:cxn modelId="{CBA8BDD7-C96E-4BAC-9A21-44ACE47BEBB0}" type="presParOf" srcId="{6FE4E63E-A28B-44EE-BA6B-D8A78F821654}" destId="{62EADFD8-6782-4DA0-AF14-EF1BF5F83D02}" srcOrd="2" destOrd="0" presId="urn:microsoft.com/office/officeart/2005/8/layout/lProcess3"/>
    <dgm:cxn modelId="{861D1B05-491D-4A15-8604-360A4A921BC4}" type="presParOf" srcId="{62EADFD8-6782-4DA0-AF14-EF1BF5F83D02}" destId="{89E2E103-9866-4893-8A94-11589E60DE1B}" srcOrd="0" destOrd="0" presId="urn:microsoft.com/office/officeart/2005/8/layout/lProcess3"/>
    <dgm:cxn modelId="{DDFD0CD1-9275-4F93-9675-CBA5A4B1E588}" type="presParOf" srcId="{62EADFD8-6782-4DA0-AF14-EF1BF5F83D02}" destId="{60E93710-8A2A-49F2-AF9D-7E07DB516A5C}" srcOrd="1" destOrd="0" presId="urn:microsoft.com/office/officeart/2005/8/layout/lProcess3"/>
    <dgm:cxn modelId="{26AEA0E4-54AA-4BC7-98BC-F70C5C265558}" type="presParOf" srcId="{62EADFD8-6782-4DA0-AF14-EF1BF5F83D02}" destId="{9B6E7334-8D1D-42F1-8F28-4CA511455D9F}" srcOrd="2" destOrd="0" presId="urn:microsoft.com/office/officeart/2005/8/layout/lProcess3"/>
    <dgm:cxn modelId="{330DF162-AB0E-4061-A418-B0E0DF06676C}" type="presParOf" srcId="{62EADFD8-6782-4DA0-AF14-EF1BF5F83D02}" destId="{ABCB3176-DC81-4463-8A39-538E6B8819FD}" srcOrd="3" destOrd="0" presId="urn:microsoft.com/office/officeart/2005/8/layout/lProcess3"/>
    <dgm:cxn modelId="{71840BAA-A641-4A7D-BF35-2A8EE24B4B75}" type="presParOf" srcId="{62EADFD8-6782-4DA0-AF14-EF1BF5F83D02}" destId="{BEFAB106-F20E-40AA-A8A9-2C498702B6CD}" srcOrd="4" destOrd="0" presId="urn:microsoft.com/office/officeart/2005/8/layout/lProcess3"/>
    <dgm:cxn modelId="{2693B31A-1302-4F4D-BEF4-57E9B984078F}" type="presParOf" srcId="{62EADFD8-6782-4DA0-AF14-EF1BF5F83D02}" destId="{DB73FA93-54B4-47A3-AC1C-E5D17E9C312F}" srcOrd="5" destOrd="0" presId="urn:microsoft.com/office/officeart/2005/8/layout/lProcess3"/>
    <dgm:cxn modelId="{F629E503-14F5-445B-B194-B6A17AFD2F26}" type="presParOf" srcId="{62EADFD8-6782-4DA0-AF14-EF1BF5F83D02}" destId="{436EA98F-5BDF-41F3-8644-A346FB7F4914}" srcOrd="6" destOrd="0" presId="urn:microsoft.com/office/officeart/2005/8/layout/lProcess3"/>
    <dgm:cxn modelId="{54A002FE-2018-484C-A963-58D5E5CF1CFB}" type="presParOf" srcId="{62EADFD8-6782-4DA0-AF14-EF1BF5F83D02}" destId="{CAD2286C-B455-4E6A-92DB-88F9E7B11E10}" srcOrd="7" destOrd="0" presId="urn:microsoft.com/office/officeart/2005/8/layout/lProcess3"/>
    <dgm:cxn modelId="{CCF89177-6527-42B5-B9F5-A70990D8E3FF}" type="presParOf" srcId="{62EADFD8-6782-4DA0-AF14-EF1BF5F83D02}" destId="{33CBD22F-0882-4B3F-B76A-D744F6508EE2}" srcOrd="8" destOrd="0" presId="urn:microsoft.com/office/officeart/2005/8/layout/lProcess3"/>
    <dgm:cxn modelId="{C80ED5A9-86E1-4D79-A3FB-042719099FF1}" type="presParOf" srcId="{62EADFD8-6782-4DA0-AF14-EF1BF5F83D02}" destId="{62336F72-286E-44F0-8207-D79DD472CEDA}" srcOrd="9" destOrd="0" presId="urn:microsoft.com/office/officeart/2005/8/layout/lProcess3"/>
    <dgm:cxn modelId="{C935006D-6D53-47BC-BDFD-09C0199E8950}" type="presParOf" srcId="{62EADFD8-6782-4DA0-AF14-EF1BF5F83D02}" destId="{5A6325DD-FE89-4B0D-9B42-48762929C07B}" srcOrd="10" destOrd="0" presId="urn:microsoft.com/office/officeart/2005/8/layout/lProcess3"/>
    <dgm:cxn modelId="{BCF06EA0-6EE5-442D-B972-3A8FE648964B}" type="presParOf" srcId="{6FE4E63E-A28B-44EE-BA6B-D8A78F821654}" destId="{992A9F36-65B6-4CDC-87F2-A937112439D0}" srcOrd="3" destOrd="0" presId="urn:microsoft.com/office/officeart/2005/8/layout/lProcess3"/>
    <dgm:cxn modelId="{01DECA82-5FAC-4FD7-B457-20643A92962A}" type="presParOf" srcId="{6FE4E63E-A28B-44EE-BA6B-D8A78F821654}" destId="{1D4176E3-AB3D-4E77-B8AE-A9559AB88829}" srcOrd="4" destOrd="0" presId="urn:microsoft.com/office/officeart/2005/8/layout/lProcess3"/>
    <dgm:cxn modelId="{5F2C030C-AC0E-45B6-BB9D-072B8217C792}" type="presParOf" srcId="{1D4176E3-AB3D-4E77-B8AE-A9559AB88829}" destId="{39D8DCC3-557E-4D6A-863B-DAE23C98FD40}" srcOrd="0" destOrd="0" presId="urn:microsoft.com/office/officeart/2005/8/layout/lProcess3"/>
    <dgm:cxn modelId="{D8EF1E0B-8B08-4418-BA38-3268D016BD45}" type="presParOf" srcId="{1D4176E3-AB3D-4E77-B8AE-A9559AB88829}" destId="{C2241982-83C3-4D91-9E1E-B9ED6FF9C25A}" srcOrd="1" destOrd="0" presId="urn:microsoft.com/office/officeart/2005/8/layout/lProcess3"/>
    <dgm:cxn modelId="{53970787-2574-47B6-A5E4-06750CCB897F}" type="presParOf" srcId="{1D4176E3-AB3D-4E77-B8AE-A9559AB88829}" destId="{458957C5-0E10-4BFE-A1A6-644F99F3EE2D}" srcOrd="2" destOrd="0" presId="urn:microsoft.com/office/officeart/2005/8/layout/lProcess3"/>
    <dgm:cxn modelId="{6C608171-E68A-40A6-AD8F-892BFA6AC0EC}" type="presParOf" srcId="{1D4176E3-AB3D-4E77-B8AE-A9559AB88829}" destId="{5929F623-3744-483D-B793-3324D24B9D72}" srcOrd="3" destOrd="0" presId="urn:microsoft.com/office/officeart/2005/8/layout/lProcess3"/>
    <dgm:cxn modelId="{9EBC3F8C-6761-4162-A27A-B5135760FF6F}" type="presParOf" srcId="{1D4176E3-AB3D-4E77-B8AE-A9559AB88829}" destId="{1421B746-8F93-4552-AC5B-74CB7ED5E810}" srcOrd="4" destOrd="0" presId="urn:microsoft.com/office/officeart/2005/8/layout/lProcess3"/>
    <dgm:cxn modelId="{BA030049-A5F6-494F-94E0-39260AA46EE0}" type="presParOf" srcId="{1D4176E3-AB3D-4E77-B8AE-A9559AB88829}" destId="{7214D54A-C005-42C6-A118-9D7B0BBA4A22}" srcOrd="5" destOrd="0" presId="urn:microsoft.com/office/officeart/2005/8/layout/lProcess3"/>
    <dgm:cxn modelId="{042B45A3-AAC5-482B-ABBE-DC44B396A00F}" type="presParOf" srcId="{1D4176E3-AB3D-4E77-B8AE-A9559AB88829}" destId="{F2F3F3FF-F4F7-42B9-AFFD-C60C75687A67}" srcOrd="6" destOrd="0" presId="urn:microsoft.com/office/officeart/2005/8/layout/lProcess3"/>
    <dgm:cxn modelId="{57FC03E6-4D92-4A43-BC00-A778BE5DF2F8}" type="presParOf" srcId="{1D4176E3-AB3D-4E77-B8AE-A9559AB88829}" destId="{8F14C795-C405-42E9-8FB6-FBFB90F39D32}" srcOrd="7" destOrd="0" presId="urn:microsoft.com/office/officeart/2005/8/layout/lProcess3"/>
    <dgm:cxn modelId="{BE6FDDDF-590F-4E70-A80D-05D3524E864F}" type="presParOf" srcId="{1D4176E3-AB3D-4E77-B8AE-A9559AB88829}" destId="{F6574BAE-59AC-49E5-96A3-F6F808A20722}" srcOrd="8" destOrd="0" presId="urn:microsoft.com/office/officeart/2005/8/layout/lProcess3"/>
    <dgm:cxn modelId="{D96B2FFB-622D-471F-9D65-825AE882A5CE}" type="presParOf" srcId="{1D4176E3-AB3D-4E77-B8AE-A9559AB88829}" destId="{CD4BA825-1A42-463C-99BB-D770334147E2}" srcOrd="9" destOrd="0" presId="urn:microsoft.com/office/officeart/2005/8/layout/lProcess3"/>
    <dgm:cxn modelId="{783404B2-179A-47FE-B29B-CB6F969E340B}" type="presParOf" srcId="{1D4176E3-AB3D-4E77-B8AE-A9559AB88829}" destId="{770513BF-8699-474F-8103-AE1AEC3971DD}" srcOrd="10" destOrd="0" presId="urn:microsoft.com/office/officeart/2005/8/layout/l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575405-EA0E-47A1-917D-5B09C2E6453C}">
      <dsp:nvSpPr>
        <dsp:cNvPr id="0" name=""/>
        <dsp:cNvSpPr/>
      </dsp:nvSpPr>
      <dsp:spPr>
        <a:xfrm>
          <a:off x="29318" y="0"/>
          <a:ext cx="7241540" cy="4525963"/>
        </a:xfrm>
        <a:prstGeom prst="swooshArrow">
          <a:avLst>
            <a:gd name="adj1" fmla="val 25000"/>
            <a:gd name="adj2" fmla="val 25000"/>
          </a:avLst>
        </a:prstGeom>
        <a:solidFill>
          <a:srgbClr val="00B0F0"/>
        </a:solidFill>
        <a:ln>
          <a:noFill/>
        </a:ln>
        <a:effectLst/>
      </dsp:spPr>
      <dsp:style>
        <a:lnRef idx="0">
          <a:scrgbClr r="0" g="0" b="0"/>
        </a:lnRef>
        <a:fillRef idx="1">
          <a:scrgbClr r="0" g="0" b="0"/>
        </a:fillRef>
        <a:effectRef idx="0">
          <a:scrgbClr r="0" g="0" b="0"/>
        </a:effectRef>
        <a:fontRef idx="minor"/>
      </dsp:style>
    </dsp:sp>
    <dsp:sp modelId="{A254E4D5-9574-4806-80B8-7E0D5F44A376}">
      <dsp:nvSpPr>
        <dsp:cNvPr id="0" name=""/>
        <dsp:cNvSpPr/>
      </dsp:nvSpPr>
      <dsp:spPr>
        <a:xfrm>
          <a:off x="1410280" y="3123819"/>
          <a:ext cx="188280" cy="188280"/>
        </a:xfrm>
        <a:prstGeom prst="ellipse">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01C3854-733F-4826-BE3B-C25E8DB83E19}">
      <dsp:nvSpPr>
        <dsp:cNvPr id="0" name=""/>
        <dsp:cNvSpPr/>
      </dsp:nvSpPr>
      <dsp:spPr>
        <a:xfrm>
          <a:off x="1162476" y="2739760"/>
          <a:ext cx="3245447" cy="6159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766" tIns="0" rIns="0" bIns="0" numCol="1" spcCol="1270" anchor="t" anchorCtr="0">
          <a:noAutofit/>
        </a:bodyPr>
        <a:lstStyle/>
        <a:p>
          <a:pPr lvl="0" algn="l" defTabSz="1244600">
            <a:lnSpc>
              <a:spcPct val="90000"/>
            </a:lnSpc>
            <a:spcBef>
              <a:spcPct val="0"/>
            </a:spcBef>
            <a:spcAft>
              <a:spcPct val="35000"/>
            </a:spcAft>
          </a:pPr>
          <a:r>
            <a:rPr lang="id-ID" sz="2800" kern="1200" dirty="0" smtClean="0"/>
            <a:t>Konsumsi Total</a:t>
          </a:r>
          <a:endParaRPr lang="id-ID" sz="2800" kern="1200" dirty="0"/>
        </a:p>
      </dsp:txBody>
      <dsp:txXfrm>
        <a:off x="1162476" y="2739760"/>
        <a:ext cx="3245447" cy="615925"/>
      </dsp:txXfrm>
    </dsp:sp>
    <dsp:sp modelId="{C3D5DA92-84A3-4D4D-8185-997A366C3560}">
      <dsp:nvSpPr>
        <dsp:cNvPr id="0" name=""/>
        <dsp:cNvSpPr/>
      </dsp:nvSpPr>
      <dsp:spPr>
        <a:xfrm>
          <a:off x="3072213" y="1893662"/>
          <a:ext cx="340352" cy="340352"/>
        </a:xfrm>
        <a:prstGeom prst="ellipse">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F8AA1E7-899D-4368-A3C8-FCB25F9BEA91}">
      <dsp:nvSpPr>
        <dsp:cNvPr id="0" name=""/>
        <dsp:cNvSpPr/>
      </dsp:nvSpPr>
      <dsp:spPr>
        <a:xfrm>
          <a:off x="3394722" y="1968591"/>
          <a:ext cx="2993305" cy="5342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0346" tIns="0" rIns="0" bIns="0" numCol="1" spcCol="1270" anchor="t" anchorCtr="0">
          <a:noAutofit/>
        </a:bodyPr>
        <a:lstStyle/>
        <a:p>
          <a:pPr lvl="0" algn="l" defTabSz="1200150">
            <a:lnSpc>
              <a:spcPct val="90000"/>
            </a:lnSpc>
            <a:spcBef>
              <a:spcPct val="0"/>
            </a:spcBef>
            <a:spcAft>
              <a:spcPct val="35000"/>
            </a:spcAft>
          </a:pPr>
          <a:r>
            <a:rPr lang="id-ID" sz="2700" kern="1200" dirty="0" smtClean="0"/>
            <a:t>Konsumsi Total</a:t>
          </a:r>
          <a:endParaRPr lang="id-ID" sz="2700" kern="1200" dirty="0"/>
        </a:p>
      </dsp:txBody>
      <dsp:txXfrm>
        <a:off x="3394722" y="1968591"/>
        <a:ext cx="2993305" cy="534207"/>
      </dsp:txXfrm>
    </dsp:sp>
    <dsp:sp modelId="{9EA37FCC-4118-45AC-AEC3-D56366D10D7C}">
      <dsp:nvSpPr>
        <dsp:cNvPr id="0" name=""/>
        <dsp:cNvSpPr/>
      </dsp:nvSpPr>
      <dsp:spPr>
        <a:xfrm>
          <a:off x="5070878" y="1145068"/>
          <a:ext cx="470700" cy="470700"/>
        </a:xfrm>
        <a:prstGeom prst="ellipse">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B3B94D5-5D23-403D-8A11-DE8D0110E554}">
      <dsp:nvSpPr>
        <dsp:cNvPr id="0" name=""/>
        <dsp:cNvSpPr/>
      </dsp:nvSpPr>
      <dsp:spPr>
        <a:xfrm>
          <a:off x="5102036" y="1443612"/>
          <a:ext cx="3127563" cy="11573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9414" tIns="0" rIns="0" bIns="0" numCol="1" spcCol="1270" anchor="t" anchorCtr="0">
          <a:noAutofit/>
        </a:bodyPr>
        <a:lstStyle/>
        <a:p>
          <a:pPr lvl="0" algn="l" defTabSz="1244600">
            <a:lnSpc>
              <a:spcPct val="90000"/>
            </a:lnSpc>
            <a:spcBef>
              <a:spcPct val="0"/>
            </a:spcBef>
            <a:spcAft>
              <a:spcPct val="35000"/>
            </a:spcAft>
          </a:pPr>
          <a:r>
            <a:rPr lang="id-ID" sz="2800" b="1" kern="1200" dirty="0" smtClean="0"/>
            <a:t>Konsumsi</a:t>
          </a:r>
          <a:r>
            <a:rPr lang="id-ID" sz="2400" b="1" kern="1200" dirty="0" smtClean="0"/>
            <a:t> Total</a:t>
          </a:r>
          <a:endParaRPr lang="id-ID" sz="2400" b="1" kern="1200" dirty="0"/>
        </a:p>
      </dsp:txBody>
      <dsp:txXfrm>
        <a:off x="5102036" y="1443612"/>
        <a:ext cx="3127563" cy="115730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F89ABD-3267-4A58-A63E-4E48D53432DB}">
      <dsp:nvSpPr>
        <dsp:cNvPr id="0" name=""/>
        <dsp:cNvSpPr/>
      </dsp:nvSpPr>
      <dsp:spPr>
        <a:xfrm>
          <a:off x="4306" y="1406628"/>
          <a:ext cx="3425411" cy="1712705"/>
        </a:xfrm>
        <a:prstGeom prst="roundRect">
          <a:avLst>
            <a:gd name="adj" fmla="val 10000"/>
          </a:avLst>
        </a:prstGeom>
        <a:solidFill>
          <a:schemeClr val="bg2">
            <a:lumMod val="9000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lvl="0" algn="ctr" defTabSz="755650">
            <a:lnSpc>
              <a:spcPct val="90000"/>
            </a:lnSpc>
            <a:spcBef>
              <a:spcPct val="0"/>
            </a:spcBef>
            <a:spcAft>
              <a:spcPct val="35000"/>
            </a:spcAft>
          </a:pPr>
          <a:r>
            <a:rPr lang="id-ID" sz="1700" kern="1200" dirty="0" smtClean="0">
              <a:solidFill>
                <a:srgbClr val="002060"/>
              </a:solidFill>
            </a:rPr>
            <a:t>Sumber Daya Energi: Minyak Gas dan Batubara</a:t>
          </a:r>
          <a:endParaRPr lang="id-ID" sz="1700" kern="1200" dirty="0">
            <a:solidFill>
              <a:srgbClr val="002060"/>
            </a:solidFill>
          </a:endParaRPr>
        </a:p>
      </dsp:txBody>
      <dsp:txXfrm>
        <a:off x="54469" y="1456791"/>
        <a:ext cx="3325085" cy="1612379"/>
      </dsp:txXfrm>
    </dsp:sp>
    <dsp:sp modelId="{81FD5684-71A3-4F5C-AF4E-61290A710023}">
      <dsp:nvSpPr>
        <dsp:cNvPr id="0" name=""/>
        <dsp:cNvSpPr/>
      </dsp:nvSpPr>
      <dsp:spPr>
        <a:xfrm rot="19457599">
          <a:off x="3271118" y="1736520"/>
          <a:ext cx="1687362" cy="68115"/>
        </a:xfrm>
        <a:custGeom>
          <a:avLst/>
          <a:gdLst/>
          <a:ahLst/>
          <a:cxnLst/>
          <a:rect l="0" t="0" r="0" b="0"/>
          <a:pathLst>
            <a:path>
              <a:moveTo>
                <a:pt x="0" y="34057"/>
              </a:moveTo>
              <a:lnTo>
                <a:pt x="1687362" y="34057"/>
              </a:lnTo>
            </a:path>
          </a:pathLst>
        </a:custGeom>
        <a:noFill/>
        <a:ln w="55000" cap="flat" cmpd="thickThin"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id-ID" sz="500" kern="1200"/>
        </a:p>
      </dsp:txBody>
      <dsp:txXfrm>
        <a:off x="4072615" y="1728394"/>
        <a:ext cx="84368" cy="84368"/>
      </dsp:txXfrm>
    </dsp:sp>
    <dsp:sp modelId="{F8265ED0-052D-40B1-B3E4-27F05F950040}">
      <dsp:nvSpPr>
        <dsp:cNvPr id="0" name=""/>
        <dsp:cNvSpPr/>
      </dsp:nvSpPr>
      <dsp:spPr>
        <a:xfrm>
          <a:off x="4799882" y="421822"/>
          <a:ext cx="3425411" cy="1712705"/>
        </a:xfrm>
        <a:prstGeom prst="roundRect">
          <a:avLst>
            <a:gd name="adj" fmla="val 10000"/>
          </a:avLst>
        </a:prstGeom>
        <a:solidFill>
          <a:schemeClr val="bg2"/>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lvl="0" algn="l" defTabSz="755650">
            <a:lnSpc>
              <a:spcPct val="90000"/>
            </a:lnSpc>
            <a:spcBef>
              <a:spcPct val="0"/>
            </a:spcBef>
            <a:spcAft>
              <a:spcPct val="35000"/>
            </a:spcAft>
          </a:pPr>
          <a:r>
            <a:rPr lang="id-ID" sz="1700" b="0" kern="1200" dirty="0" smtClean="0">
              <a:solidFill>
                <a:srgbClr val="FF0000"/>
              </a:solidFill>
            </a:rPr>
            <a:t>Di ekspor: </a:t>
          </a:r>
          <a:r>
            <a:rPr lang="id-ID" sz="1700" b="0" kern="1200" dirty="0" smtClean="0">
              <a:solidFill>
                <a:srgbClr val="002060"/>
              </a:solidFill>
            </a:rPr>
            <a:t>untuk membiayai 	      pembangunan dan mendapatkan 	   devisa berupa valuta asing.</a:t>
          </a:r>
          <a:br>
            <a:rPr lang="id-ID" sz="1700" b="0" kern="1200" dirty="0" smtClean="0">
              <a:solidFill>
                <a:srgbClr val="002060"/>
              </a:solidFill>
            </a:rPr>
          </a:br>
          <a:endParaRPr lang="id-ID" sz="1700" kern="1200" dirty="0">
            <a:solidFill>
              <a:srgbClr val="002060"/>
            </a:solidFill>
          </a:endParaRPr>
        </a:p>
      </dsp:txBody>
      <dsp:txXfrm>
        <a:off x="4850045" y="471985"/>
        <a:ext cx="3325085" cy="1612379"/>
      </dsp:txXfrm>
    </dsp:sp>
    <dsp:sp modelId="{ABDAE736-3B52-46C7-B431-A719BB9D6E28}">
      <dsp:nvSpPr>
        <dsp:cNvPr id="0" name=""/>
        <dsp:cNvSpPr/>
      </dsp:nvSpPr>
      <dsp:spPr>
        <a:xfrm rot="2142401">
          <a:off x="3271118" y="2721326"/>
          <a:ext cx="1687362" cy="68115"/>
        </a:xfrm>
        <a:custGeom>
          <a:avLst/>
          <a:gdLst/>
          <a:ahLst/>
          <a:cxnLst/>
          <a:rect l="0" t="0" r="0" b="0"/>
          <a:pathLst>
            <a:path>
              <a:moveTo>
                <a:pt x="0" y="34057"/>
              </a:moveTo>
              <a:lnTo>
                <a:pt x="1687362" y="34057"/>
              </a:lnTo>
            </a:path>
          </a:pathLst>
        </a:custGeom>
        <a:noFill/>
        <a:ln w="55000" cap="flat" cmpd="thickThin"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id-ID" sz="500" kern="1200"/>
        </a:p>
      </dsp:txBody>
      <dsp:txXfrm>
        <a:off x="4072615" y="2713200"/>
        <a:ext cx="84368" cy="84368"/>
      </dsp:txXfrm>
    </dsp:sp>
    <dsp:sp modelId="{30202FCC-7D3A-4928-A914-9363D6CD6B26}">
      <dsp:nvSpPr>
        <dsp:cNvPr id="0" name=""/>
        <dsp:cNvSpPr/>
      </dsp:nvSpPr>
      <dsp:spPr>
        <a:xfrm>
          <a:off x="4799882" y="2391434"/>
          <a:ext cx="3425411" cy="1712705"/>
        </a:xfrm>
        <a:prstGeom prst="roundRect">
          <a:avLst>
            <a:gd name="adj" fmla="val 10000"/>
          </a:avLst>
        </a:prstGeom>
        <a:solidFill>
          <a:schemeClr val="bg2">
            <a:lumMod val="9000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lvl="0" algn="just" defTabSz="755650">
            <a:lnSpc>
              <a:spcPct val="90000"/>
            </a:lnSpc>
            <a:spcBef>
              <a:spcPct val="0"/>
            </a:spcBef>
            <a:spcAft>
              <a:spcPct val="35000"/>
            </a:spcAft>
          </a:pPr>
          <a:r>
            <a:rPr lang="id-ID" sz="1700" b="0" kern="1200" dirty="0" smtClean="0">
              <a:solidFill>
                <a:srgbClr val="002060"/>
              </a:solidFill>
            </a:rPr>
            <a:t>Kebutuhan dalam negeri, untuk 	   industri, listrik nasional, 	   	   transportasi, rumah tangga dan kebutuhan lain</a:t>
          </a:r>
          <a:endParaRPr lang="id-ID" sz="1700" kern="1200" dirty="0">
            <a:solidFill>
              <a:srgbClr val="002060"/>
            </a:solidFill>
          </a:endParaRPr>
        </a:p>
      </dsp:txBody>
      <dsp:txXfrm>
        <a:off x="4850045" y="2441597"/>
        <a:ext cx="3325085" cy="161237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AFCDF9-838E-4807-A4EC-11301F483A1B}">
      <dsp:nvSpPr>
        <dsp:cNvPr id="0" name=""/>
        <dsp:cNvSpPr/>
      </dsp:nvSpPr>
      <dsp:spPr>
        <a:xfrm rot="5400000">
          <a:off x="3748000" y="-445007"/>
          <a:ext cx="4110783" cy="5462016"/>
        </a:xfrm>
        <a:prstGeom prst="round2SameRect">
          <a:avLst/>
        </a:prstGeom>
        <a:solidFill>
          <a:schemeClr val="accent4">
            <a:tint val="40000"/>
            <a:alpha val="90000"/>
            <a:hueOff val="0"/>
            <a:satOff val="0"/>
            <a:lumOff val="0"/>
            <a:alphaOff val="0"/>
          </a:schemeClr>
        </a:solidFill>
        <a:ln w="55000" cap="flat" cmpd="thickThin" algn="ctr">
          <a:solidFill>
            <a:schemeClr val="accent4">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933450" rtl="0">
            <a:lnSpc>
              <a:spcPct val="90000"/>
            </a:lnSpc>
            <a:spcBef>
              <a:spcPct val="0"/>
            </a:spcBef>
            <a:spcAft>
              <a:spcPct val="15000"/>
            </a:spcAft>
            <a:buChar char="••"/>
          </a:pPr>
          <a:r>
            <a:rPr lang="en-US" sz="2100" kern="1200" dirty="0" err="1" smtClean="0"/>
            <a:t>Tersedia</a:t>
          </a:r>
          <a:r>
            <a:rPr lang="en-US" sz="2100" kern="1200" dirty="0" smtClean="0"/>
            <a:t> </a:t>
          </a:r>
          <a:r>
            <a:rPr lang="en-US" sz="2100" kern="1200" dirty="0" err="1" smtClean="0"/>
            <a:t>dengan</a:t>
          </a:r>
          <a:r>
            <a:rPr lang="en-US" sz="2100" kern="1200" dirty="0" smtClean="0"/>
            <a:t> </a:t>
          </a:r>
          <a:r>
            <a:rPr lang="en-US" sz="2100" kern="1200" dirty="0" err="1" smtClean="0"/>
            <a:t>cukup</a:t>
          </a:r>
          <a:r>
            <a:rPr lang="en-US" sz="2100" kern="1200" dirty="0" smtClean="0"/>
            <a:t> </a:t>
          </a:r>
          <a:r>
            <a:rPr lang="en-US" sz="2100" kern="1200" dirty="0" err="1" smtClean="0"/>
            <a:t>untuk</a:t>
          </a:r>
          <a:r>
            <a:rPr lang="en-US" sz="2100" kern="1200" dirty="0" smtClean="0"/>
            <a:t> </a:t>
          </a:r>
          <a:r>
            <a:rPr lang="en-US" sz="2100" kern="1200" dirty="0" err="1" smtClean="0"/>
            <a:t>kurun</a:t>
          </a:r>
          <a:r>
            <a:rPr lang="en-US" sz="2100" kern="1200" dirty="0" smtClean="0"/>
            <a:t> </a:t>
          </a:r>
          <a:r>
            <a:rPr lang="en-US" sz="2100" kern="1200" dirty="0" err="1" smtClean="0"/>
            <a:t>waktu</a:t>
          </a:r>
          <a:r>
            <a:rPr lang="en-US" sz="2100" kern="1200" dirty="0" smtClean="0"/>
            <a:t> </a:t>
          </a:r>
          <a:r>
            <a:rPr lang="en-US" sz="2100" kern="1200" dirty="0" err="1" smtClean="0"/>
            <a:t>tertentu</a:t>
          </a:r>
          <a:endParaRPr lang="en-US" sz="2100" kern="1200" dirty="0"/>
        </a:p>
        <a:p>
          <a:pPr marL="228600" lvl="1" indent="-228600" algn="l" defTabSz="933450" rtl="0">
            <a:lnSpc>
              <a:spcPct val="90000"/>
            </a:lnSpc>
            <a:spcBef>
              <a:spcPct val="0"/>
            </a:spcBef>
            <a:spcAft>
              <a:spcPct val="15000"/>
            </a:spcAft>
            <a:buChar char="••"/>
          </a:pPr>
          <a:r>
            <a:rPr lang="en-US" sz="2100" kern="1200" dirty="0" err="1" smtClean="0"/>
            <a:t>Harga</a:t>
          </a:r>
          <a:r>
            <a:rPr lang="en-US" sz="2100" kern="1200" dirty="0" smtClean="0"/>
            <a:t> </a:t>
          </a:r>
          <a:r>
            <a:rPr lang="en-US" sz="2100" kern="1200" dirty="0" err="1" smtClean="0"/>
            <a:t>terjangkau</a:t>
          </a:r>
          <a:r>
            <a:rPr lang="en-US" sz="2100" kern="1200" dirty="0" smtClean="0"/>
            <a:t> </a:t>
          </a:r>
          <a:r>
            <a:rPr lang="en-US" sz="2100" kern="1200" dirty="0" err="1" smtClean="0"/>
            <a:t>oleh</a:t>
          </a:r>
          <a:r>
            <a:rPr lang="en-US" sz="2100" kern="1200" dirty="0" smtClean="0"/>
            <a:t> </a:t>
          </a:r>
          <a:r>
            <a:rPr lang="en-US" sz="2100" kern="1200" dirty="0" err="1" smtClean="0"/>
            <a:t>kemampuan</a:t>
          </a:r>
          <a:r>
            <a:rPr lang="en-US" sz="2100" kern="1200" dirty="0" smtClean="0"/>
            <a:t> </a:t>
          </a:r>
          <a:r>
            <a:rPr lang="en-US" sz="2100" kern="1200" dirty="0" err="1" smtClean="0"/>
            <a:t>masyarakat</a:t>
          </a:r>
          <a:endParaRPr lang="en-US" sz="2100" kern="1200" dirty="0"/>
        </a:p>
        <a:p>
          <a:pPr marL="228600" lvl="1" indent="-228600" algn="l" defTabSz="933450" rtl="0">
            <a:lnSpc>
              <a:spcPct val="90000"/>
            </a:lnSpc>
            <a:spcBef>
              <a:spcPct val="0"/>
            </a:spcBef>
            <a:spcAft>
              <a:spcPct val="15000"/>
            </a:spcAft>
            <a:buChar char="••"/>
          </a:pPr>
          <a:r>
            <a:rPr lang="en-US" sz="2100" kern="1200" dirty="0" err="1" smtClean="0"/>
            <a:t>Tahan</a:t>
          </a:r>
          <a:r>
            <a:rPr lang="en-US" sz="2100" kern="1200" dirty="0" smtClean="0"/>
            <a:t>/</a:t>
          </a:r>
          <a:r>
            <a:rPr lang="en-US" sz="2100" kern="1200" dirty="0" err="1" smtClean="0"/>
            <a:t>Tidak</a:t>
          </a:r>
          <a:r>
            <a:rPr lang="en-US" sz="2100" kern="1200" dirty="0" smtClean="0"/>
            <a:t> </a:t>
          </a:r>
          <a:r>
            <a:rPr lang="en-US" sz="2100" kern="1200" dirty="0" err="1" smtClean="0"/>
            <a:t>mudah</a:t>
          </a:r>
          <a:r>
            <a:rPr lang="en-US" sz="2100" kern="1200" dirty="0" smtClean="0"/>
            <a:t> </a:t>
          </a:r>
          <a:r>
            <a:rPr lang="en-US" sz="2100" kern="1200" dirty="0" err="1" smtClean="0"/>
            <a:t>terpengaruh</a:t>
          </a:r>
          <a:r>
            <a:rPr lang="en-US" sz="2100" kern="1200" dirty="0" smtClean="0"/>
            <a:t> </a:t>
          </a:r>
          <a:r>
            <a:rPr lang="en-US" sz="2100" kern="1200" dirty="0" err="1" smtClean="0"/>
            <a:t>oleh</a:t>
          </a:r>
          <a:r>
            <a:rPr lang="en-US" sz="2100" kern="1200" dirty="0" smtClean="0"/>
            <a:t> </a:t>
          </a:r>
          <a:r>
            <a:rPr lang="en-US" sz="2100" kern="1200" dirty="0" err="1" smtClean="0"/>
            <a:t>gejolak</a:t>
          </a:r>
          <a:r>
            <a:rPr lang="en-US" sz="2100" kern="1200" dirty="0" smtClean="0"/>
            <a:t> </a:t>
          </a:r>
          <a:r>
            <a:rPr lang="en-US" sz="2100" kern="1200" dirty="0" err="1" smtClean="0"/>
            <a:t>lokal</a:t>
          </a:r>
          <a:r>
            <a:rPr lang="en-US" sz="2100" kern="1200" dirty="0" smtClean="0"/>
            <a:t>, regional </a:t>
          </a:r>
          <a:r>
            <a:rPr lang="en-US" sz="2100" kern="1200" dirty="0" err="1" smtClean="0"/>
            <a:t>maupun</a:t>
          </a:r>
          <a:r>
            <a:rPr lang="en-US" sz="2100" kern="1200" dirty="0" smtClean="0"/>
            <a:t> </a:t>
          </a:r>
          <a:r>
            <a:rPr lang="en-US" sz="2100" kern="1200" dirty="0" err="1" smtClean="0"/>
            <a:t>internasional</a:t>
          </a:r>
          <a:r>
            <a:rPr lang="en-US" sz="2100" kern="1200" dirty="0" smtClean="0"/>
            <a:t>,</a:t>
          </a:r>
          <a:endParaRPr lang="en-US" sz="2100" kern="1200" dirty="0"/>
        </a:p>
        <a:p>
          <a:pPr marL="228600" lvl="1" indent="-228600" algn="l" defTabSz="933450" rtl="0">
            <a:lnSpc>
              <a:spcPct val="90000"/>
            </a:lnSpc>
            <a:spcBef>
              <a:spcPct val="0"/>
            </a:spcBef>
            <a:spcAft>
              <a:spcPct val="15000"/>
            </a:spcAft>
            <a:buChar char="••"/>
          </a:pPr>
          <a:r>
            <a:rPr lang="en-US" sz="2100" kern="1200" dirty="0" err="1" smtClean="0"/>
            <a:t>Memiliki</a:t>
          </a:r>
          <a:r>
            <a:rPr lang="en-US" sz="2100" kern="1200" dirty="0" smtClean="0"/>
            <a:t> </a:t>
          </a:r>
          <a:r>
            <a:rPr lang="en-US" sz="2100" kern="1200" dirty="0" err="1" smtClean="0"/>
            <a:t>kemandirian</a:t>
          </a:r>
          <a:r>
            <a:rPr lang="en-US" sz="2100" kern="1200" dirty="0" smtClean="0"/>
            <a:t> </a:t>
          </a:r>
          <a:r>
            <a:rPr lang="en-US" sz="2100" kern="1200" dirty="0" err="1" smtClean="0"/>
            <a:t>di</a:t>
          </a:r>
          <a:r>
            <a:rPr lang="en-US" sz="2100" kern="1200" dirty="0" smtClean="0"/>
            <a:t> </a:t>
          </a:r>
          <a:r>
            <a:rPr lang="en-US" sz="2100" kern="1200" dirty="0" err="1" smtClean="0"/>
            <a:t>dalam</a:t>
          </a:r>
          <a:r>
            <a:rPr lang="en-US" sz="2100" kern="1200" dirty="0" smtClean="0"/>
            <a:t> </a:t>
          </a:r>
          <a:r>
            <a:rPr lang="en-US" sz="2100" kern="1200" dirty="0" err="1" smtClean="0"/>
            <a:t>pengelolaan</a:t>
          </a:r>
          <a:r>
            <a:rPr lang="en-US" sz="2100" kern="1200" dirty="0" smtClean="0"/>
            <a:t>, </a:t>
          </a:r>
          <a:r>
            <a:rPr lang="en-US" sz="2100" kern="1200" dirty="0" err="1" smtClean="0"/>
            <a:t>meliputi</a:t>
          </a:r>
          <a:r>
            <a:rPr lang="en-US" sz="2100" kern="1200" dirty="0" smtClean="0"/>
            <a:t>, </a:t>
          </a:r>
          <a:r>
            <a:rPr lang="en-US" sz="2100" kern="1200" dirty="0" err="1" smtClean="0"/>
            <a:t>managemen</a:t>
          </a:r>
          <a:r>
            <a:rPr lang="en-US" sz="2100" kern="1200" dirty="0" smtClean="0"/>
            <a:t>, </a:t>
          </a:r>
          <a:r>
            <a:rPr lang="en-US" sz="2100" kern="1200" dirty="0" err="1" smtClean="0"/>
            <a:t>teknologi</a:t>
          </a:r>
          <a:r>
            <a:rPr lang="en-US" sz="2100" kern="1200" dirty="0" smtClean="0"/>
            <a:t>, </a:t>
          </a:r>
          <a:r>
            <a:rPr lang="en-US" sz="2100" kern="1200" dirty="0" err="1" smtClean="0"/>
            <a:t>transportasi</a:t>
          </a:r>
          <a:r>
            <a:rPr lang="en-US" sz="2100" kern="1200" dirty="0" smtClean="0"/>
            <a:t> </a:t>
          </a:r>
          <a:r>
            <a:rPr lang="en-US" sz="2100" kern="1200" dirty="0" err="1" smtClean="0"/>
            <a:t>dan</a:t>
          </a:r>
          <a:r>
            <a:rPr lang="en-US" sz="2100" kern="1200" dirty="0" smtClean="0"/>
            <a:t> </a:t>
          </a:r>
          <a:r>
            <a:rPr lang="en-US" sz="2100" kern="1200" dirty="0" err="1" smtClean="0"/>
            <a:t>pendistribusion</a:t>
          </a:r>
          <a:r>
            <a:rPr lang="en-US" sz="2100" kern="1200" dirty="0" smtClean="0"/>
            <a:t>,</a:t>
          </a:r>
          <a:endParaRPr lang="en-US" sz="2100" kern="1200" dirty="0"/>
        </a:p>
        <a:p>
          <a:pPr marL="228600" lvl="1" indent="-228600" algn="l" defTabSz="933450" rtl="0">
            <a:lnSpc>
              <a:spcPct val="90000"/>
            </a:lnSpc>
            <a:spcBef>
              <a:spcPct val="0"/>
            </a:spcBef>
            <a:spcAft>
              <a:spcPct val="15000"/>
            </a:spcAft>
            <a:buChar char="••"/>
          </a:pPr>
          <a:r>
            <a:rPr lang="en-US" sz="2100" kern="1200" dirty="0" err="1" smtClean="0"/>
            <a:t>Memiliki</a:t>
          </a:r>
          <a:r>
            <a:rPr lang="en-US" sz="2100" kern="1200" dirty="0" smtClean="0"/>
            <a:t> </a:t>
          </a:r>
          <a:r>
            <a:rPr lang="en-US" sz="2100" kern="1200" dirty="0" err="1" smtClean="0"/>
            <a:t>kemampuan</a:t>
          </a:r>
          <a:r>
            <a:rPr lang="en-US" sz="2100" kern="1200" dirty="0" smtClean="0"/>
            <a:t> </a:t>
          </a:r>
          <a:r>
            <a:rPr lang="en-US" sz="2100" kern="1200" dirty="0" err="1" smtClean="0"/>
            <a:t>finansial</a:t>
          </a:r>
          <a:r>
            <a:rPr lang="en-US" sz="2100" kern="1200" dirty="0" smtClean="0"/>
            <a:t> </a:t>
          </a:r>
          <a:r>
            <a:rPr lang="en-US" sz="2100" kern="1200" dirty="0" err="1" smtClean="0"/>
            <a:t>setiap</a:t>
          </a:r>
          <a:r>
            <a:rPr lang="en-US" sz="2100" kern="1200" dirty="0" smtClean="0"/>
            <a:t> </a:t>
          </a:r>
          <a:r>
            <a:rPr lang="en-US" sz="2100" kern="1200" dirty="0" err="1" smtClean="0"/>
            <a:t>keadaan</a:t>
          </a:r>
          <a:endParaRPr lang="en-US" sz="2100" kern="1200" dirty="0"/>
        </a:p>
        <a:p>
          <a:pPr marL="228600" lvl="1" indent="-228600" algn="l" defTabSz="933450" rtl="0">
            <a:lnSpc>
              <a:spcPct val="90000"/>
            </a:lnSpc>
            <a:spcBef>
              <a:spcPct val="0"/>
            </a:spcBef>
            <a:spcAft>
              <a:spcPct val="15000"/>
            </a:spcAft>
            <a:buChar char="••"/>
          </a:pPr>
          <a:r>
            <a:rPr lang="en-US" sz="2100" kern="1200" dirty="0" err="1" smtClean="0"/>
            <a:t>Memiliki</a:t>
          </a:r>
          <a:r>
            <a:rPr lang="en-US" sz="2100" kern="1200" dirty="0" smtClean="0"/>
            <a:t> </a:t>
          </a:r>
          <a:r>
            <a:rPr lang="en-US" sz="2100" kern="1200" dirty="0" err="1" smtClean="0"/>
            <a:t>sarana</a:t>
          </a:r>
          <a:r>
            <a:rPr lang="en-US" sz="2100" kern="1200" dirty="0" smtClean="0"/>
            <a:t> </a:t>
          </a:r>
          <a:r>
            <a:rPr lang="en-US" sz="2100" kern="1200" dirty="0" err="1" smtClean="0"/>
            <a:t>infratsruktur</a:t>
          </a:r>
          <a:r>
            <a:rPr lang="en-US" sz="2100" kern="1200" dirty="0" smtClean="0"/>
            <a:t> yang </a:t>
          </a:r>
          <a:r>
            <a:rPr lang="en-US" sz="2100" kern="1200" dirty="0" err="1" smtClean="0"/>
            <a:t>cukup</a:t>
          </a:r>
          <a:endParaRPr lang="en-US" sz="2100" kern="1200" dirty="0"/>
        </a:p>
      </dsp:txBody>
      <dsp:txXfrm rot="-5400000">
        <a:off x="3072384" y="431281"/>
        <a:ext cx="5261344" cy="3709439"/>
      </dsp:txXfrm>
    </dsp:sp>
    <dsp:sp modelId="{FAA7F920-D153-4A75-B18F-9AA3D5C22A8C}">
      <dsp:nvSpPr>
        <dsp:cNvPr id="0" name=""/>
        <dsp:cNvSpPr/>
      </dsp:nvSpPr>
      <dsp:spPr>
        <a:xfrm>
          <a:off x="0" y="2232"/>
          <a:ext cx="3072384" cy="4567537"/>
        </a:xfrm>
        <a:prstGeom prst="roundRect">
          <a:avLst/>
        </a:prstGeom>
        <a:solidFill>
          <a:schemeClr val="accent4">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72390" rIns="144780" bIns="72390" numCol="1" spcCol="1270" anchor="ctr" anchorCtr="0">
          <a:noAutofit/>
        </a:bodyPr>
        <a:lstStyle/>
        <a:p>
          <a:pPr lvl="0" algn="ctr" defTabSz="1689100" rtl="0">
            <a:lnSpc>
              <a:spcPct val="90000"/>
            </a:lnSpc>
            <a:spcBef>
              <a:spcPct val="0"/>
            </a:spcBef>
            <a:spcAft>
              <a:spcPct val="35000"/>
            </a:spcAft>
          </a:pPr>
          <a:r>
            <a:rPr lang="en-US" sz="3800" kern="1200" dirty="0" err="1" smtClean="0"/>
            <a:t>Ketahanan</a:t>
          </a:r>
          <a:r>
            <a:rPr lang="en-US" sz="3800" kern="1200" dirty="0" smtClean="0"/>
            <a:t> </a:t>
          </a:r>
          <a:r>
            <a:rPr lang="en-US" sz="3800" kern="1200" dirty="0" err="1" smtClean="0"/>
            <a:t>Energi</a:t>
          </a:r>
          <a:endParaRPr lang="en-US" sz="3800" kern="1200" dirty="0"/>
        </a:p>
      </dsp:txBody>
      <dsp:txXfrm>
        <a:off x="149981" y="152213"/>
        <a:ext cx="2772422" cy="426757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layout2.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layout5.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drawing1.xml><?xml version="1.0" encoding="utf-8"?>
<c:userShapes xmlns:c="http://schemas.openxmlformats.org/drawingml/2006/chart">
  <cdr:relSizeAnchor xmlns:cdr="http://schemas.openxmlformats.org/drawingml/2006/chartDrawing">
    <cdr:from>
      <cdr:x>0.65934</cdr:x>
      <cdr:y>0.68571</cdr:y>
    </cdr:from>
    <cdr:to>
      <cdr:x>0.75934</cdr:x>
      <cdr:y>0.71001</cdr:y>
    </cdr:to>
    <cdr:cxnSp macro="">
      <cdr:nvCxnSpPr>
        <cdr:cNvPr id="4" name="Straight Connector 3"/>
        <cdr:cNvCxnSpPr/>
      </cdr:nvCxnSpPr>
      <cdr:spPr>
        <a:xfrm xmlns:a="http://schemas.openxmlformats.org/drawingml/2006/main">
          <a:off x="2667000" y="1828800"/>
          <a:ext cx="404495" cy="64808"/>
        </a:xfrm>
        <a:prstGeom xmlns:a="http://schemas.openxmlformats.org/drawingml/2006/main" prst="line">
          <a:avLst/>
        </a:prstGeom>
        <a:noFill xmlns:a="http://schemas.openxmlformats.org/drawingml/2006/main"/>
        <a:ln xmlns:a="http://schemas.openxmlformats.org/drawingml/2006/main" w="12700" cap="flat" cmpd="sng" algn="ctr">
          <a:solidFill>
            <a:sysClr val="windowText" lastClr="000000"/>
          </a:solidFill>
          <a:prstDash val="solid"/>
        </a:ln>
        <a:effectLst xmlns:a="http://schemas.openxmlformats.org/drawingml/2006/mai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0.65306</cdr:x>
      <cdr:y>0.71429</cdr:y>
    </cdr:from>
    <cdr:to>
      <cdr:x>0.78014</cdr:x>
      <cdr:y>0.81846</cdr:y>
    </cdr:to>
    <cdr:cxnSp macro="">
      <cdr:nvCxnSpPr>
        <cdr:cNvPr id="5" name="Straight Connector 4"/>
        <cdr:cNvCxnSpPr/>
      </cdr:nvCxnSpPr>
      <cdr:spPr>
        <a:xfrm xmlns:a="http://schemas.openxmlformats.org/drawingml/2006/main">
          <a:off x="2438400" y="1905000"/>
          <a:ext cx="474491" cy="277821"/>
        </a:xfrm>
        <a:prstGeom xmlns:a="http://schemas.openxmlformats.org/drawingml/2006/main" prst="line">
          <a:avLst/>
        </a:prstGeom>
        <a:noFill xmlns:a="http://schemas.openxmlformats.org/drawingml/2006/main"/>
        <a:ln xmlns:a="http://schemas.openxmlformats.org/drawingml/2006/main" w="12700" cap="flat" cmpd="sng" algn="ctr">
          <a:solidFill>
            <a:sysClr val="windowText" lastClr="000000"/>
          </a:solidFill>
          <a:prstDash val="solid"/>
        </a:ln>
        <a:effectLst xmlns:a="http://schemas.openxmlformats.org/drawingml/2006/mai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d-ID"/>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4B01DB4-4758-4A43-9184-0FF056706DEB}" type="datetimeFigureOut">
              <a:rPr lang="id-ID" smtClean="0"/>
              <a:t>28/01/2015</a:t>
            </a:fld>
            <a:endParaRPr lang="id-ID"/>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d-ID"/>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d-ID"/>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B0A1383-71B7-4AFA-8F95-2BC863598A14}" type="slidenum">
              <a:rPr lang="id-ID" smtClean="0"/>
              <a:t>‹#›</a:t>
            </a:fld>
            <a:endParaRPr lang="id-ID"/>
          </a:p>
        </p:txBody>
      </p:sp>
    </p:spTree>
    <p:extLst>
      <p:ext uri="{BB962C8B-B14F-4D97-AF65-F5344CB8AC3E}">
        <p14:creationId xmlns:p14="http://schemas.microsoft.com/office/powerpoint/2010/main" val="33024654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Image Placeholder 1"/>
          <p:cNvSpPr>
            <a:spLocks noGrp="1" noRot="1" noChangeAspect="1" noTextEdit="1"/>
          </p:cNvSpPr>
          <p:nvPr>
            <p:ph type="sldImg"/>
          </p:nvPr>
        </p:nvSpPr>
        <p:spPr>
          <a:ln/>
        </p:spPr>
      </p:sp>
      <p:sp>
        <p:nvSpPr>
          <p:cNvPr id="7987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id-ID" smtClean="0"/>
          </a:p>
        </p:txBody>
      </p:sp>
      <p:sp>
        <p:nvSpPr>
          <p:cNvPr id="7987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3925" eaLnBrk="0" hangingPunct="0">
              <a:defRPr sz="1200">
                <a:solidFill>
                  <a:schemeClr val="tx1"/>
                </a:solidFill>
                <a:latin typeface="Arial" charset="0"/>
                <a:cs typeface="Arial" charset="0"/>
              </a:defRPr>
            </a:lvl1pPr>
            <a:lvl2pPr marL="742950" indent="-285750" defTabSz="923925" eaLnBrk="0" hangingPunct="0">
              <a:defRPr sz="1200">
                <a:solidFill>
                  <a:schemeClr val="tx1"/>
                </a:solidFill>
                <a:latin typeface="Arial" charset="0"/>
                <a:cs typeface="Arial" charset="0"/>
              </a:defRPr>
            </a:lvl2pPr>
            <a:lvl3pPr marL="1143000" indent="-228600" defTabSz="923925" eaLnBrk="0" hangingPunct="0">
              <a:defRPr sz="1200">
                <a:solidFill>
                  <a:schemeClr val="tx1"/>
                </a:solidFill>
                <a:latin typeface="Arial" charset="0"/>
                <a:cs typeface="Arial" charset="0"/>
              </a:defRPr>
            </a:lvl3pPr>
            <a:lvl4pPr marL="1600200" indent="-228600" defTabSz="923925" eaLnBrk="0" hangingPunct="0">
              <a:defRPr sz="1200">
                <a:solidFill>
                  <a:schemeClr val="tx1"/>
                </a:solidFill>
                <a:latin typeface="Arial" charset="0"/>
                <a:cs typeface="Arial" charset="0"/>
              </a:defRPr>
            </a:lvl4pPr>
            <a:lvl5pPr marL="2057400" indent="-228600" defTabSz="923925" eaLnBrk="0" hangingPunct="0">
              <a:defRPr sz="1200">
                <a:solidFill>
                  <a:schemeClr val="tx1"/>
                </a:solidFill>
                <a:latin typeface="Arial" charset="0"/>
                <a:cs typeface="Arial" charset="0"/>
              </a:defRPr>
            </a:lvl5pPr>
            <a:lvl6pPr marL="2514600" indent="-228600" defTabSz="923925" eaLnBrk="0" fontAlgn="base" hangingPunct="0">
              <a:spcBef>
                <a:spcPct val="0"/>
              </a:spcBef>
              <a:spcAft>
                <a:spcPct val="0"/>
              </a:spcAft>
              <a:defRPr sz="1200">
                <a:solidFill>
                  <a:schemeClr val="tx1"/>
                </a:solidFill>
                <a:latin typeface="Arial" charset="0"/>
                <a:cs typeface="Arial" charset="0"/>
              </a:defRPr>
            </a:lvl6pPr>
            <a:lvl7pPr marL="2971800" indent="-228600" defTabSz="923925" eaLnBrk="0" fontAlgn="base" hangingPunct="0">
              <a:spcBef>
                <a:spcPct val="0"/>
              </a:spcBef>
              <a:spcAft>
                <a:spcPct val="0"/>
              </a:spcAft>
              <a:defRPr sz="1200">
                <a:solidFill>
                  <a:schemeClr val="tx1"/>
                </a:solidFill>
                <a:latin typeface="Arial" charset="0"/>
                <a:cs typeface="Arial" charset="0"/>
              </a:defRPr>
            </a:lvl7pPr>
            <a:lvl8pPr marL="3429000" indent="-228600" defTabSz="923925" eaLnBrk="0" fontAlgn="base" hangingPunct="0">
              <a:spcBef>
                <a:spcPct val="0"/>
              </a:spcBef>
              <a:spcAft>
                <a:spcPct val="0"/>
              </a:spcAft>
              <a:defRPr sz="1200">
                <a:solidFill>
                  <a:schemeClr val="tx1"/>
                </a:solidFill>
                <a:latin typeface="Arial" charset="0"/>
                <a:cs typeface="Arial" charset="0"/>
              </a:defRPr>
            </a:lvl8pPr>
            <a:lvl9pPr marL="3886200" indent="-228600" defTabSz="923925" eaLnBrk="0" fontAlgn="base" hangingPunct="0">
              <a:spcBef>
                <a:spcPct val="0"/>
              </a:spcBef>
              <a:spcAft>
                <a:spcPct val="0"/>
              </a:spcAft>
              <a:defRPr sz="1200">
                <a:solidFill>
                  <a:schemeClr val="tx1"/>
                </a:solidFill>
                <a:latin typeface="Arial" charset="0"/>
                <a:cs typeface="Arial" charset="0"/>
              </a:defRPr>
            </a:lvl9pPr>
          </a:lstStyle>
          <a:p>
            <a:pPr eaLnBrk="1" hangingPunct="1"/>
            <a:fld id="{D514AEDF-EAE9-4EF7-8682-8124B65FB643}" type="slidenum">
              <a:rPr lang="en-US" smtClean="0">
                <a:solidFill>
                  <a:srgbClr val="000000"/>
                </a:solidFill>
                <a:latin typeface="Calibri" pitchFamily="34" charset="0"/>
              </a:rPr>
              <a:pPr eaLnBrk="1" hangingPunct="1"/>
              <a:t>2</a:t>
            </a:fld>
            <a:endParaRPr lang="en-US" smtClean="0">
              <a:solidFill>
                <a:srgbClr val="000000"/>
              </a:solidFill>
              <a:latin typeface="Calibri"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4" name="Slide Number Placeholder 3"/>
          <p:cNvSpPr>
            <a:spLocks noGrp="1"/>
          </p:cNvSpPr>
          <p:nvPr>
            <p:ph type="sldNum" sz="quarter" idx="10"/>
          </p:nvPr>
        </p:nvSpPr>
        <p:spPr/>
        <p:txBody>
          <a:bodyPr/>
          <a:lstStyle/>
          <a:p>
            <a:fld id="{5B9D2D3C-D990-4099-8587-3FDE9919D394}" type="slidenum">
              <a:rPr lang="id-ID" smtClean="0">
                <a:solidFill>
                  <a:prstClr val="black"/>
                </a:solidFill>
              </a:rPr>
              <a:pPr/>
              <a:t>3</a:t>
            </a:fld>
            <a:endParaRPr lang="id-ID">
              <a:solidFill>
                <a:prstClr val="black"/>
              </a:solidFill>
            </a:endParaRPr>
          </a:p>
        </p:txBody>
      </p:sp>
      <p:sp>
        <p:nvSpPr>
          <p:cNvPr id="5" name="Notes Placeholder 4"/>
          <p:cNvSpPr>
            <a:spLocks noGrp="1"/>
          </p:cNvSpPr>
          <p:nvPr>
            <p:ph type="body" sz="quarter" idx="11"/>
          </p:nvPr>
        </p:nvSpPr>
        <p:spPr/>
        <p:txBody>
          <a:bodyPr>
            <a:normAutofit/>
          </a:bodyPr>
          <a:lstStyle/>
          <a:p>
            <a:endParaRPr lang="id-ID"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a:xfrm>
            <a:off x="1143000" y="685800"/>
            <a:ext cx="4575175" cy="3430588"/>
          </a:xfrm>
          <a:ln/>
        </p:spPr>
      </p:sp>
      <p:sp>
        <p:nvSpPr>
          <p:cNvPr id="39939" name="Notes Placeholder 2"/>
          <p:cNvSpPr>
            <a:spLocks noGrp="1"/>
          </p:cNvSpPr>
          <p:nvPr>
            <p:ph type="body" idx="1"/>
          </p:nvPr>
        </p:nvSpPr>
        <p:spPr>
          <a:noFill/>
          <a:ln/>
        </p:spPr>
        <p:txBody>
          <a:bodyPr/>
          <a:lstStyle/>
          <a:p>
            <a:endParaRPr lang="en-US" dirty="0" smtClean="0">
              <a:latin typeface="Arial" pitchFamily="34" charset="0"/>
              <a:cs typeface="Arial" pitchFamily="34" charset="0"/>
            </a:endParaRPr>
          </a:p>
        </p:txBody>
      </p:sp>
      <p:sp>
        <p:nvSpPr>
          <p:cNvPr id="39940" name="Slide Number Placeholder 3"/>
          <p:cNvSpPr>
            <a:spLocks noGrp="1"/>
          </p:cNvSpPr>
          <p:nvPr>
            <p:ph type="sldNum" sz="quarter" idx="5"/>
          </p:nvPr>
        </p:nvSpPr>
        <p:spPr>
          <a:noFill/>
        </p:spPr>
        <p:txBody>
          <a:bodyPr/>
          <a:lstStyle/>
          <a:p>
            <a:fld id="{70D8C900-8BEA-4FE0-BDD3-A4093DDF95E9}" type="slidenum">
              <a:rPr lang="en-US" smtClean="0">
                <a:solidFill>
                  <a:prstClr val="black"/>
                </a:solidFill>
                <a:latin typeface="Arial" pitchFamily="34" charset="0"/>
                <a:cs typeface="Arial" pitchFamily="34" charset="0"/>
              </a:rPr>
              <a:pPr/>
              <a:t>4</a:t>
            </a:fld>
            <a:endParaRPr lang="en-US" smtClean="0">
              <a:solidFill>
                <a:prstClr val="black"/>
              </a:solidFill>
              <a:latin typeface="Arial" pitchFamily="34" charset="0"/>
              <a:cs typeface="Arial"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a:xfrm>
            <a:off x="1143000" y="682625"/>
            <a:ext cx="4578350" cy="3433763"/>
          </a:xfrm>
          <a:ln/>
        </p:spPr>
      </p:sp>
      <p:sp>
        <p:nvSpPr>
          <p:cNvPr id="39939" name="Notes Placeholder 2"/>
          <p:cNvSpPr>
            <a:spLocks noGrp="1"/>
          </p:cNvSpPr>
          <p:nvPr>
            <p:ph type="body" idx="1"/>
          </p:nvPr>
        </p:nvSpPr>
        <p:spPr>
          <a:noFill/>
          <a:ln/>
        </p:spPr>
        <p:txBody>
          <a:bodyPr/>
          <a:lstStyle/>
          <a:p>
            <a:endParaRPr lang="en-US" dirty="0" smtClean="0">
              <a:latin typeface="Arial" pitchFamily="34" charset="0"/>
              <a:cs typeface="Arial" pitchFamily="34" charset="0"/>
            </a:endParaRPr>
          </a:p>
        </p:txBody>
      </p:sp>
      <p:sp>
        <p:nvSpPr>
          <p:cNvPr id="39940" name="Slide Number Placeholder 3"/>
          <p:cNvSpPr>
            <a:spLocks noGrp="1"/>
          </p:cNvSpPr>
          <p:nvPr>
            <p:ph type="sldNum" sz="quarter" idx="5"/>
          </p:nvPr>
        </p:nvSpPr>
        <p:spPr>
          <a:noFill/>
        </p:spPr>
        <p:txBody>
          <a:bodyPr/>
          <a:lstStyle/>
          <a:p>
            <a:fld id="{70D8C900-8BEA-4FE0-BDD3-A4093DDF95E9}" type="slidenum">
              <a:rPr lang="en-US" smtClean="0">
                <a:latin typeface="Arial" pitchFamily="34" charset="0"/>
                <a:cs typeface="Arial" pitchFamily="34" charset="0"/>
              </a:rPr>
              <a:pPr/>
              <a:t>7</a:t>
            </a:fld>
            <a:endParaRPr lang="en-US" smtClean="0">
              <a:latin typeface="Arial" pitchFamily="34" charset="0"/>
              <a:cs typeface="Arial"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id-ID"/>
          </a:p>
        </p:txBody>
      </p:sp>
      <p:sp>
        <p:nvSpPr>
          <p:cNvPr id="4" name="Slide Number Placeholder 3"/>
          <p:cNvSpPr>
            <a:spLocks noGrp="1"/>
          </p:cNvSpPr>
          <p:nvPr>
            <p:ph type="sldNum" sz="quarter" idx="10"/>
          </p:nvPr>
        </p:nvSpPr>
        <p:spPr/>
        <p:txBody>
          <a:bodyPr/>
          <a:lstStyle/>
          <a:p>
            <a:pPr>
              <a:defRPr/>
            </a:pPr>
            <a:fld id="{5100381A-6310-4BF9-B332-398AAD6566A8}" type="slidenum">
              <a:rPr lang="en-US" smtClean="0">
                <a:solidFill>
                  <a:prstClr val="black"/>
                </a:solidFill>
              </a:rPr>
              <a:pPr>
                <a:defRPr/>
              </a:pPr>
              <a:t>11</a:t>
            </a:fld>
            <a:endParaRPr lang="en-US">
              <a:solidFill>
                <a:prstClr val="black"/>
              </a:solidFil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d-ID" dirty="0"/>
          </a:p>
        </p:txBody>
      </p:sp>
      <p:sp>
        <p:nvSpPr>
          <p:cNvPr id="4" name="Slide Number Placeholder 3"/>
          <p:cNvSpPr>
            <a:spLocks noGrp="1"/>
          </p:cNvSpPr>
          <p:nvPr>
            <p:ph type="sldNum" sz="quarter" idx="10"/>
          </p:nvPr>
        </p:nvSpPr>
        <p:spPr/>
        <p:txBody>
          <a:bodyPr/>
          <a:lstStyle/>
          <a:p>
            <a:fld id="{83C51185-6C07-4876-A381-857A3ABD3542}" type="slidenum">
              <a:rPr lang="id-ID" smtClean="0"/>
              <a:t>17</a:t>
            </a:fld>
            <a:endParaRPr lang="id-ID"/>
          </a:p>
        </p:txBody>
      </p:sp>
    </p:spTree>
    <p:extLst>
      <p:ext uri="{BB962C8B-B14F-4D97-AF65-F5344CB8AC3E}">
        <p14:creationId xmlns:p14="http://schemas.microsoft.com/office/powerpoint/2010/main" val="39812207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758950" y="688975"/>
            <a:ext cx="2827338" cy="2120900"/>
          </a:xfrm>
        </p:spPr>
      </p:sp>
      <p:sp>
        <p:nvSpPr>
          <p:cNvPr id="3" name="Notes Placeholder 2"/>
          <p:cNvSpPr>
            <a:spLocks noGrp="1"/>
          </p:cNvSpPr>
          <p:nvPr>
            <p:ph type="body" idx="1"/>
          </p:nvPr>
        </p:nvSpPr>
        <p:spPr>
          <a:xfrm>
            <a:off x="107139" y="2841774"/>
            <a:ext cx="6702308" cy="5524422"/>
          </a:xfrm>
        </p:spPr>
        <p:txBody>
          <a:bodyPr>
            <a:noAutofit/>
          </a:bodyPr>
          <a:lstStyle/>
          <a:p>
            <a:pPr marL="141687" indent="-141687"/>
            <a:endParaRPr lang="id-ID" sz="1100" dirty="0" smtClean="0"/>
          </a:p>
        </p:txBody>
      </p:sp>
      <p:sp>
        <p:nvSpPr>
          <p:cNvPr id="4" name="Slide Number Placeholder 3"/>
          <p:cNvSpPr>
            <a:spLocks noGrp="1"/>
          </p:cNvSpPr>
          <p:nvPr>
            <p:ph type="sldNum" sz="quarter" idx="10"/>
          </p:nvPr>
        </p:nvSpPr>
        <p:spPr/>
        <p:txBody>
          <a:bodyPr/>
          <a:lstStyle/>
          <a:p>
            <a:pPr>
              <a:defRPr/>
            </a:pPr>
            <a:fld id="{DF2D2BC7-F498-4854-8C86-694C8240B065}" type="slidenum">
              <a:rPr lang="en-US" smtClean="0">
                <a:solidFill>
                  <a:prstClr val="black"/>
                </a:solidFill>
              </a:rPr>
              <a:pPr>
                <a:defRPr/>
              </a:pPr>
              <a:t>24</a:t>
            </a:fld>
            <a:endParaRPr lang="en-US" dirty="0">
              <a:solidFill>
                <a:prstClr val="black"/>
              </a:solidFil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758950" y="688975"/>
            <a:ext cx="2827338" cy="2120900"/>
          </a:xfrm>
        </p:spPr>
      </p:sp>
      <p:sp>
        <p:nvSpPr>
          <p:cNvPr id="3" name="Notes Placeholder 2"/>
          <p:cNvSpPr>
            <a:spLocks noGrp="1"/>
          </p:cNvSpPr>
          <p:nvPr>
            <p:ph type="body" idx="1"/>
          </p:nvPr>
        </p:nvSpPr>
        <p:spPr>
          <a:xfrm>
            <a:off x="107139" y="2841774"/>
            <a:ext cx="6702308" cy="5524422"/>
          </a:xfrm>
        </p:spPr>
        <p:txBody>
          <a:bodyPr>
            <a:noAutofit/>
          </a:bodyPr>
          <a:lstStyle/>
          <a:p>
            <a:pPr marL="141687" indent="-141687"/>
            <a:endParaRPr lang="id-ID" sz="1100" dirty="0" smtClean="0"/>
          </a:p>
        </p:txBody>
      </p:sp>
      <p:sp>
        <p:nvSpPr>
          <p:cNvPr id="4" name="Slide Number Placeholder 3"/>
          <p:cNvSpPr>
            <a:spLocks noGrp="1"/>
          </p:cNvSpPr>
          <p:nvPr>
            <p:ph type="sldNum" sz="quarter" idx="10"/>
          </p:nvPr>
        </p:nvSpPr>
        <p:spPr/>
        <p:txBody>
          <a:bodyPr/>
          <a:lstStyle/>
          <a:p>
            <a:pPr>
              <a:defRPr/>
            </a:pPr>
            <a:fld id="{DF2D2BC7-F498-4854-8C86-694C8240B065}" type="slidenum">
              <a:rPr lang="en-US" smtClean="0">
                <a:solidFill>
                  <a:prstClr val="black"/>
                </a:solidFill>
              </a:rPr>
              <a:pPr>
                <a:defRPr/>
              </a:pPr>
              <a:t>25</a:t>
            </a:fld>
            <a:endParaRPr lang="en-US" dirty="0">
              <a:solidFill>
                <a:prstClr val="black"/>
              </a:solidFil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a:xfrm>
            <a:off x="1144588" y="685800"/>
            <a:ext cx="4573587" cy="3429000"/>
          </a:xfrm>
          <a:ln/>
        </p:spPr>
      </p:sp>
      <p:sp>
        <p:nvSpPr>
          <p:cNvPr id="39939" name="Notes Placeholder 2"/>
          <p:cNvSpPr>
            <a:spLocks noGrp="1"/>
          </p:cNvSpPr>
          <p:nvPr>
            <p:ph type="body" idx="1"/>
          </p:nvPr>
        </p:nvSpPr>
        <p:spPr>
          <a:noFill/>
          <a:ln/>
        </p:spPr>
        <p:txBody>
          <a:bodyPr/>
          <a:lstStyle/>
          <a:p>
            <a:endParaRPr lang="en-US" dirty="0" smtClean="0">
              <a:latin typeface="Arial" pitchFamily="34" charset="0"/>
              <a:cs typeface="Arial" pitchFamily="34" charset="0"/>
            </a:endParaRPr>
          </a:p>
        </p:txBody>
      </p:sp>
      <p:sp>
        <p:nvSpPr>
          <p:cNvPr id="39940" name="Slide Number Placeholder 3"/>
          <p:cNvSpPr>
            <a:spLocks noGrp="1"/>
          </p:cNvSpPr>
          <p:nvPr>
            <p:ph type="sldNum" sz="quarter" idx="5"/>
          </p:nvPr>
        </p:nvSpPr>
        <p:spPr>
          <a:noFill/>
        </p:spPr>
        <p:txBody>
          <a:bodyPr/>
          <a:lstStyle/>
          <a:p>
            <a:fld id="{70D8C900-8BEA-4FE0-BDD3-A4093DDF95E9}" type="slidenum">
              <a:rPr lang="en-US" smtClean="0">
                <a:solidFill>
                  <a:prstClr val="black"/>
                </a:solidFill>
                <a:latin typeface="Arial" pitchFamily="34" charset="0"/>
                <a:cs typeface="Arial" pitchFamily="34" charset="0"/>
              </a:rPr>
              <a:pPr/>
              <a:t>27</a:t>
            </a:fld>
            <a:endParaRPr lang="en-US" smtClean="0">
              <a:solidFill>
                <a:prstClr val="black"/>
              </a:solidFill>
              <a:latin typeface="Arial" pitchFamily="34" charset="0"/>
              <a:cs typeface="Arial"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normAutofit/>
          </a:bodyPr>
          <a:lstStyle/>
          <a:p>
            <a:endParaRPr lang="id-ID"/>
          </a:p>
        </p:txBody>
      </p:sp>
      <p:sp>
        <p:nvSpPr>
          <p:cNvPr id="4" name="Slide Number Placeholder 3"/>
          <p:cNvSpPr>
            <a:spLocks noGrp="1"/>
          </p:cNvSpPr>
          <p:nvPr>
            <p:ph type="sldNum" sz="quarter" idx="10"/>
          </p:nvPr>
        </p:nvSpPr>
        <p:spPr/>
        <p:txBody>
          <a:bodyPr/>
          <a:lstStyle/>
          <a:p>
            <a:pPr>
              <a:defRPr/>
            </a:pPr>
            <a:fld id="{5100381A-6310-4BF9-B332-398AAD6566A8}" type="slidenum">
              <a:rPr lang="en-US" smtClean="0">
                <a:solidFill>
                  <a:prstClr val="black"/>
                </a:solidFill>
              </a:rPr>
              <a:pPr>
                <a:defRPr/>
              </a:pPr>
              <a:t>32</a:t>
            </a:fld>
            <a:endParaRPr lang="en-US">
              <a:solidFill>
                <a:prstClr val="black"/>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94D321A9-C6A4-4CCE-8A31-68BE216501A1}" type="datetimeFigureOut">
              <a:rPr lang="id-ID" smtClean="0"/>
              <a:t>28/01/2015</a:t>
            </a:fld>
            <a:endParaRPr lang="id-ID"/>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id-ID"/>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F3730AAA-0D48-49DA-B1BC-549ABC70A237}" type="slidenum">
              <a:rPr lang="id-ID" smtClean="0"/>
              <a:t>‹#›</a:t>
            </a:fld>
            <a:endParaRPr lang="id-ID"/>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94D321A9-C6A4-4CCE-8A31-68BE216501A1}" type="datetimeFigureOut">
              <a:rPr lang="id-ID" smtClean="0"/>
              <a:t>28/01/2015</a:t>
            </a:fld>
            <a:endParaRPr lang="id-ID"/>
          </a:p>
        </p:txBody>
      </p:sp>
      <p:sp>
        <p:nvSpPr>
          <p:cNvPr id="5" name="Footer Placeholder 4"/>
          <p:cNvSpPr>
            <a:spLocks noGrp="1"/>
          </p:cNvSpPr>
          <p:nvPr>
            <p:ph type="ftr" sz="quarter" idx="11"/>
          </p:nvPr>
        </p:nvSpPr>
        <p:spPr/>
        <p:txBody>
          <a:bodyPr/>
          <a:lstStyle>
            <a:extLst/>
          </a:lstStyle>
          <a:p>
            <a:endParaRPr lang="id-ID"/>
          </a:p>
        </p:txBody>
      </p:sp>
      <p:sp>
        <p:nvSpPr>
          <p:cNvPr id="6" name="Slide Number Placeholder 5"/>
          <p:cNvSpPr>
            <a:spLocks noGrp="1"/>
          </p:cNvSpPr>
          <p:nvPr>
            <p:ph type="sldNum" sz="quarter" idx="12"/>
          </p:nvPr>
        </p:nvSpPr>
        <p:spPr/>
        <p:txBody>
          <a:bodyPr/>
          <a:lstStyle>
            <a:extLst/>
          </a:lstStyle>
          <a:p>
            <a:fld id="{F3730AAA-0D48-49DA-B1BC-549ABC70A237}" type="slidenum">
              <a:rPr lang="id-ID" smtClean="0"/>
              <a:t>‹#›</a:t>
            </a:fld>
            <a:endParaRPr lang="id-ID"/>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94D321A9-C6A4-4CCE-8A31-68BE216501A1}" type="datetimeFigureOut">
              <a:rPr lang="id-ID" smtClean="0"/>
              <a:t>28/01/2015</a:t>
            </a:fld>
            <a:endParaRPr lang="id-ID"/>
          </a:p>
        </p:txBody>
      </p:sp>
      <p:sp>
        <p:nvSpPr>
          <p:cNvPr id="5" name="Footer Placeholder 4"/>
          <p:cNvSpPr>
            <a:spLocks noGrp="1"/>
          </p:cNvSpPr>
          <p:nvPr>
            <p:ph type="ftr" sz="quarter" idx="11"/>
          </p:nvPr>
        </p:nvSpPr>
        <p:spPr/>
        <p:txBody>
          <a:bodyPr/>
          <a:lstStyle>
            <a:extLst/>
          </a:lstStyle>
          <a:p>
            <a:endParaRPr lang="id-ID"/>
          </a:p>
        </p:txBody>
      </p:sp>
      <p:sp>
        <p:nvSpPr>
          <p:cNvPr id="6" name="Slide Number Placeholder 5"/>
          <p:cNvSpPr>
            <a:spLocks noGrp="1"/>
          </p:cNvSpPr>
          <p:nvPr>
            <p:ph type="sldNum" sz="quarter" idx="12"/>
          </p:nvPr>
        </p:nvSpPr>
        <p:spPr/>
        <p:txBody>
          <a:bodyPr/>
          <a:lstStyle>
            <a:extLst/>
          </a:lstStyle>
          <a:p>
            <a:fld id="{F3730AAA-0D48-49DA-B1BC-549ABC70A237}" type="slidenum">
              <a:rPr lang="id-ID" smtClean="0"/>
              <a:t>‹#›</a:t>
            </a:fld>
            <a:endParaRPr lang="id-ID"/>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94D321A9-C6A4-4CCE-8A31-68BE216501A1}" type="datetimeFigureOut">
              <a:rPr lang="id-ID" smtClean="0"/>
              <a:t>28/01/2015</a:t>
            </a:fld>
            <a:endParaRPr lang="id-ID"/>
          </a:p>
        </p:txBody>
      </p:sp>
      <p:sp>
        <p:nvSpPr>
          <p:cNvPr id="6" name="Footer Placeholder 5"/>
          <p:cNvSpPr>
            <a:spLocks noGrp="1"/>
          </p:cNvSpPr>
          <p:nvPr>
            <p:ph type="ftr" sz="quarter" idx="11"/>
          </p:nvPr>
        </p:nvSpPr>
        <p:spPr/>
        <p:txBody>
          <a:bodyPr/>
          <a:lstStyle>
            <a:extLst/>
          </a:lstStyle>
          <a:p>
            <a:endParaRPr lang="id-ID"/>
          </a:p>
        </p:txBody>
      </p:sp>
      <p:sp>
        <p:nvSpPr>
          <p:cNvPr id="7" name="Slide Number Placeholder 6"/>
          <p:cNvSpPr>
            <a:spLocks noGrp="1"/>
          </p:cNvSpPr>
          <p:nvPr>
            <p:ph type="sldNum" sz="quarter" idx="12"/>
          </p:nvPr>
        </p:nvSpPr>
        <p:spPr/>
        <p:txBody>
          <a:bodyPr/>
          <a:lstStyle>
            <a:extLst/>
          </a:lstStyle>
          <a:p>
            <a:fld id="{F3730AAA-0D48-49DA-B1BC-549ABC70A237}" type="slidenum">
              <a:rPr lang="id-ID" smtClean="0"/>
              <a:t>‹#›</a:t>
            </a:fld>
            <a:endParaRPr lang="id-ID"/>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94D321A9-C6A4-4CCE-8A31-68BE216501A1}" type="datetimeFigureOut">
              <a:rPr lang="id-ID" smtClean="0"/>
              <a:t>28/01/2015</a:t>
            </a:fld>
            <a:endParaRPr lang="id-ID"/>
          </a:p>
        </p:txBody>
      </p:sp>
      <p:sp>
        <p:nvSpPr>
          <p:cNvPr id="8" name="Footer Placeholder 7"/>
          <p:cNvSpPr>
            <a:spLocks noGrp="1"/>
          </p:cNvSpPr>
          <p:nvPr>
            <p:ph type="ftr" sz="quarter" idx="11"/>
          </p:nvPr>
        </p:nvSpPr>
        <p:spPr/>
        <p:txBody>
          <a:bodyPr/>
          <a:lstStyle>
            <a:extLst/>
          </a:lstStyle>
          <a:p>
            <a:endParaRPr lang="id-ID"/>
          </a:p>
        </p:txBody>
      </p:sp>
      <p:sp>
        <p:nvSpPr>
          <p:cNvPr id="9" name="Slide Number Placeholder 8"/>
          <p:cNvSpPr>
            <a:spLocks noGrp="1"/>
          </p:cNvSpPr>
          <p:nvPr>
            <p:ph type="sldNum" sz="quarter" idx="12"/>
          </p:nvPr>
        </p:nvSpPr>
        <p:spPr/>
        <p:txBody>
          <a:bodyPr/>
          <a:lstStyle>
            <a:extLst/>
          </a:lstStyle>
          <a:p>
            <a:fld id="{F3730AAA-0D48-49DA-B1BC-549ABC70A237}" type="slidenum">
              <a:rPr lang="id-ID" smtClean="0"/>
              <a:t>‹#›</a:t>
            </a:fld>
            <a:endParaRPr lang="id-ID"/>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94D321A9-C6A4-4CCE-8A31-68BE216501A1}" type="datetimeFigureOut">
              <a:rPr lang="id-ID" smtClean="0"/>
              <a:t>28/01/2015</a:t>
            </a:fld>
            <a:endParaRPr lang="id-ID"/>
          </a:p>
        </p:txBody>
      </p:sp>
      <p:sp>
        <p:nvSpPr>
          <p:cNvPr id="4" name="Footer Placeholder 3"/>
          <p:cNvSpPr>
            <a:spLocks noGrp="1"/>
          </p:cNvSpPr>
          <p:nvPr>
            <p:ph type="ftr" sz="quarter" idx="11"/>
          </p:nvPr>
        </p:nvSpPr>
        <p:spPr/>
        <p:txBody>
          <a:bodyPr/>
          <a:lstStyle>
            <a:extLst/>
          </a:lstStyle>
          <a:p>
            <a:endParaRPr lang="id-ID"/>
          </a:p>
        </p:txBody>
      </p:sp>
      <p:sp>
        <p:nvSpPr>
          <p:cNvPr id="5" name="Slide Number Placeholder 4"/>
          <p:cNvSpPr>
            <a:spLocks noGrp="1"/>
          </p:cNvSpPr>
          <p:nvPr>
            <p:ph type="sldNum" sz="quarter" idx="12"/>
          </p:nvPr>
        </p:nvSpPr>
        <p:spPr/>
        <p:txBody>
          <a:bodyPr/>
          <a:lstStyle>
            <a:extLst/>
          </a:lstStyle>
          <a:p>
            <a:fld id="{F3730AAA-0D48-49DA-B1BC-549ABC70A237}" type="slidenum">
              <a:rPr lang="id-ID" smtClean="0"/>
              <a:t>‹#›</a:t>
            </a:fld>
            <a:endParaRPr lang="id-ID"/>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94D321A9-C6A4-4CCE-8A31-68BE216501A1}" type="datetimeFigureOut">
              <a:rPr lang="id-ID" smtClean="0"/>
              <a:t>28/01/2015</a:t>
            </a:fld>
            <a:endParaRPr lang="id-ID"/>
          </a:p>
        </p:txBody>
      </p:sp>
      <p:sp>
        <p:nvSpPr>
          <p:cNvPr id="3" name="Footer Placeholder 2"/>
          <p:cNvSpPr>
            <a:spLocks noGrp="1"/>
          </p:cNvSpPr>
          <p:nvPr>
            <p:ph type="ftr" sz="quarter" idx="11"/>
          </p:nvPr>
        </p:nvSpPr>
        <p:spPr/>
        <p:txBody>
          <a:bodyPr/>
          <a:lstStyle>
            <a:extLst/>
          </a:lstStyle>
          <a:p>
            <a:endParaRPr lang="id-ID"/>
          </a:p>
        </p:txBody>
      </p:sp>
      <p:sp>
        <p:nvSpPr>
          <p:cNvPr id="4" name="Slide Number Placeholder 3"/>
          <p:cNvSpPr>
            <a:spLocks noGrp="1"/>
          </p:cNvSpPr>
          <p:nvPr>
            <p:ph type="sldNum" sz="quarter" idx="12"/>
          </p:nvPr>
        </p:nvSpPr>
        <p:spPr/>
        <p:txBody>
          <a:bodyPr/>
          <a:lstStyle>
            <a:extLst/>
          </a:lstStyle>
          <a:p>
            <a:fld id="{F3730AAA-0D48-49DA-B1BC-549ABC70A237}" type="slidenum">
              <a:rPr lang="id-ID" smtClean="0"/>
              <a:t>‹#›</a:t>
            </a:fld>
            <a:endParaRPr lang="id-ID"/>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94D321A9-C6A4-4CCE-8A31-68BE216501A1}" type="datetimeFigureOut">
              <a:rPr lang="id-ID" smtClean="0"/>
              <a:t>28/01/2015</a:t>
            </a:fld>
            <a:endParaRPr lang="id-ID"/>
          </a:p>
        </p:txBody>
      </p:sp>
      <p:sp>
        <p:nvSpPr>
          <p:cNvPr id="6" name="Footer Placeholder 5"/>
          <p:cNvSpPr>
            <a:spLocks noGrp="1"/>
          </p:cNvSpPr>
          <p:nvPr>
            <p:ph type="ftr" sz="quarter" idx="11"/>
          </p:nvPr>
        </p:nvSpPr>
        <p:spPr/>
        <p:txBody>
          <a:bodyPr/>
          <a:lstStyle>
            <a:extLst/>
          </a:lstStyle>
          <a:p>
            <a:endParaRPr lang="id-ID"/>
          </a:p>
        </p:txBody>
      </p:sp>
      <p:sp>
        <p:nvSpPr>
          <p:cNvPr id="7" name="Slide Number Placeholder 6"/>
          <p:cNvSpPr>
            <a:spLocks noGrp="1"/>
          </p:cNvSpPr>
          <p:nvPr>
            <p:ph type="sldNum" sz="quarter" idx="12"/>
          </p:nvPr>
        </p:nvSpPr>
        <p:spPr/>
        <p:txBody>
          <a:bodyPr/>
          <a:lstStyle>
            <a:extLst/>
          </a:lstStyle>
          <a:p>
            <a:fld id="{F3730AAA-0D48-49DA-B1BC-549ABC70A237}" type="slidenum">
              <a:rPr lang="id-ID" smtClean="0"/>
              <a:t>‹#›</a:t>
            </a:fld>
            <a:endParaRPr lang="id-ID"/>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94D321A9-C6A4-4CCE-8A31-68BE216501A1}" type="datetimeFigureOut">
              <a:rPr lang="id-ID" smtClean="0"/>
              <a:t>28/01/2015</a:t>
            </a:fld>
            <a:endParaRPr lang="id-ID"/>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id-ID"/>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F3730AAA-0D48-49DA-B1BC-549ABC70A237}" type="slidenum">
              <a:rPr lang="id-ID" smtClean="0"/>
              <a:t>‹#›</a:t>
            </a:fld>
            <a:endParaRPr lang="id-ID"/>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94D321A9-C6A4-4CCE-8A31-68BE216501A1}" type="datetimeFigureOut">
              <a:rPr lang="id-ID" smtClean="0"/>
              <a:t>28/01/2015</a:t>
            </a:fld>
            <a:endParaRPr lang="id-ID"/>
          </a:p>
        </p:txBody>
      </p:sp>
      <p:sp>
        <p:nvSpPr>
          <p:cNvPr id="5" name="Footer Placeholder 4"/>
          <p:cNvSpPr>
            <a:spLocks noGrp="1"/>
          </p:cNvSpPr>
          <p:nvPr>
            <p:ph type="ftr" sz="quarter" idx="11"/>
          </p:nvPr>
        </p:nvSpPr>
        <p:spPr/>
        <p:txBody>
          <a:bodyPr/>
          <a:lstStyle>
            <a:extLst/>
          </a:lstStyle>
          <a:p>
            <a:endParaRPr lang="id-ID"/>
          </a:p>
        </p:txBody>
      </p:sp>
      <p:sp>
        <p:nvSpPr>
          <p:cNvPr id="6" name="Slide Number Placeholder 5"/>
          <p:cNvSpPr>
            <a:spLocks noGrp="1"/>
          </p:cNvSpPr>
          <p:nvPr>
            <p:ph type="sldNum" sz="quarter" idx="12"/>
          </p:nvPr>
        </p:nvSpPr>
        <p:spPr/>
        <p:txBody>
          <a:bodyPr/>
          <a:lstStyle>
            <a:extLst/>
          </a:lstStyle>
          <a:p>
            <a:fld id="{F3730AAA-0D48-49DA-B1BC-549ABC70A237}" type="slidenum">
              <a:rPr lang="id-ID" smtClean="0"/>
              <a:t>‹#›</a:t>
            </a:fld>
            <a:endParaRPr lang="id-I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94D321A9-C6A4-4CCE-8A31-68BE216501A1}" type="datetimeFigureOut">
              <a:rPr lang="id-ID" smtClean="0"/>
              <a:t>28/01/2015</a:t>
            </a:fld>
            <a:endParaRPr lang="id-ID"/>
          </a:p>
        </p:txBody>
      </p:sp>
      <p:sp>
        <p:nvSpPr>
          <p:cNvPr id="5" name="Footer Placeholder 4"/>
          <p:cNvSpPr>
            <a:spLocks noGrp="1"/>
          </p:cNvSpPr>
          <p:nvPr>
            <p:ph type="ftr" sz="quarter" idx="11"/>
          </p:nvPr>
        </p:nvSpPr>
        <p:spPr/>
        <p:txBody>
          <a:bodyPr/>
          <a:lstStyle>
            <a:extLst/>
          </a:lstStyle>
          <a:p>
            <a:endParaRPr lang="id-ID"/>
          </a:p>
        </p:txBody>
      </p:sp>
      <p:sp>
        <p:nvSpPr>
          <p:cNvPr id="6" name="Slide Number Placeholder 5"/>
          <p:cNvSpPr>
            <a:spLocks noGrp="1"/>
          </p:cNvSpPr>
          <p:nvPr>
            <p:ph type="sldNum" sz="quarter" idx="12"/>
          </p:nvPr>
        </p:nvSpPr>
        <p:spPr/>
        <p:txBody>
          <a:bodyPr/>
          <a:lstStyle>
            <a:extLst/>
          </a:lstStyle>
          <a:p>
            <a:fld id="{F3730AAA-0D48-49DA-B1BC-549ABC70A237}" type="slidenum">
              <a:rPr lang="id-ID" smtClean="0"/>
              <a:t>‹#›</a:t>
            </a:fld>
            <a:endParaRPr lang="id-ID"/>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pic>
        <p:nvPicPr>
          <p:cNvPr id="2" name="Picture 18"/>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5397500"/>
            <a:ext cx="9144000" cy="147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Slide Number Placeholder 4"/>
          <p:cNvSpPr txBox="1">
            <a:spLocks/>
          </p:cNvSpPr>
          <p:nvPr userDrawn="1"/>
        </p:nvSpPr>
        <p:spPr bwMode="auto">
          <a:xfrm>
            <a:off x="6705600" y="6540501"/>
            <a:ext cx="2133600" cy="365125"/>
          </a:xfrm>
          <a:prstGeom prst="rect">
            <a:avLst/>
          </a:prstGeom>
          <a:noFill/>
          <a:ln>
            <a:noFill/>
          </a:ln>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r" eaLnBrk="1" hangingPunct="1">
              <a:defRPr/>
            </a:pPr>
            <a:fld id="{4FAB2892-1687-429A-8F10-0180B6BE78D2}" type="slidenum">
              <a:rPr lang="id-ID" sz="1200" smtClean="0">
                <a:solidFill>
                  <a:schemeClr val="bg1"/>
                </a:solidFill>
                <a:latin typeface="Calibri" pitchFamily="34" charset="0"/>
              </a:rPr>
              <a:pPr algn="r" eaLnBrk="1" hangingPunct="1">
                <a:defRPr/>
              </a:pPr>
              <a:t>‹#›</a:t>
            </a:fld>
            <a:endParaRPr lang="id-ID" sz="1200" smtClean="0">
              <a:solidFill>
                <a:schemeClr val="bg1"/>
              </a:solidFill>
              <a:latin typeface="Calibri" pitchFamily="34" charset="0"/>
            </a:endParaRPr>
          </a:p>
        </p:txBody>
      </p:sp>
      <p:sp>
        <p:nvSpPr>
          <p:cNvPr id="4" name="TextBox 1"/>
          <p:cNvSpPr txBox="1">
            <a:spLocks noChangeArrowheads="1"/>
          </p:cNvSpPr>
          <p:nvPr userDrawn="1"/>
        </p:nvSpPr>
        <p:spPr bwMode="auto">
          <a:xfrm>
            <a:off x="3411840" y="6597651"/>
            <a:ext cx="2351093" cy="276999"/>
          </a:xfrm>
          <a:prstGeom prst="rect">
            <a:avLst/>
          </a:prstGeom>
          <a:noFill/>
          <a:ln>
            <a:noFill/>
          </a:ln>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defRPr/>
            </a:pPr>
            <a:r>
              <a:rPr lang="en-US" sz="1200" smtClean="0">
                <a:solidFill>
                  <a:schemeClr val="bg1"/>
                </a:solidFill>
                <a:latin typeface="Helvetica" pitchFamily="34" charset="0"/>
              </a:rPr>
              <a:t>PRIVATE AND CONFIDENTIAL</a:t>
            </a:r>
          </a:p>
        </p:txBody>
      </p:sp>
      <p:pic>
        <p:nvPicPr>
          <p:cNvPr id="5" name="Picture 2"/>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0" y="1"/>
            <a:ext cx="763466" cy="569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44010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94D321A9-C6A4-4CCE-8A31-68BE216501A1}" type="datetimeFigureOut">
              <a:rPr lang="id-ID" smtClean="0"/>
              <a:t>28/01/2015</a:t>
            </a:fld>
            <a:endParaRPr lang="id-ID"/>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id-ID"/>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F3730AAA-0D48-49DA-B1BC-549ABC70A237}" type="slidenum">
              <a:rPr lang="id-ID" smtClean="0"/>
              <a:t>‹#›</a:t>
            </a:fld>
            <a:endParaRPr lang="id-ID"/>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94D321A9-C6A4-4CCE-8A31-68BE216501A1}" type="datetimeFigureOut">
              <a:rPr lang="id-ID" smtClean="0"/>
              <a:t>28/01/2015</a:t>
            </a:fld>
            <a:endParaRPr lang="id-ID"/>
          </a:p>
        </p:txBody>
      </p:sp>
      <p:sp>
        <p:nvSpPr>
          <p:cNvPr id="5" name="Footer Placeholder 4"/>
          <p:cNvSpPr>
            <a:spLocks noGrp="1"/>
          </p:cNvSpPr>
          <p:nvPr>
            <p:ph type="ftr" sz="quarter" idx="11"/>
          </p:nvPr>
        </p:nvSpPr>
        <p:spPr/>
        <p:txBody>
          <a:bodyPr/>
          <a:lstStyle>
            <a:extLst/>
          </a:lstStyle>
          <a:p>
            <a:endParaRPr lang="id-ID"/>
          </a:p>
        </p:txBody>
      </p:sp>
      <p:sp>
        <p:nvSpPr>
          <p:cNvPr id="6" name="Slide Number Placeholder 5"/>
          <p:cNvSpPr>
            <a:spLocks noGrp="1"/>
          </p:cNvSpPr>
          <p:nvPr>
            <p:ph type="sldNum" sz="quarter" idx="12"/>
          </p:nvPr>
        </p:nvSpPr>
        <p:spPr/>
        <p:txBody>
          <a:bodyPr/>
          <a:lstStyle>
            <a:extLst/>
          </a:lstStyle>
          <a:p>
            <a:fld id="{F3730AAA-0D48-49DA-B1BC-549ABC70A237}" type="slidenum">
              <a:rPr lang="id-ID" smtClean="0"/>
              <a:t>‹#›</a:t>
            </a:fld>
            <a:endParaRPr lang="id-ID"/>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94D321A9-C6A4-4CCE-8A31-68BE216501A1}" type="datetimeFigureOut">
              <a:rPr lang="id-ID" smtClean="0"/>
              <a:t>28/01/2015</a:t>
            </a:fld>
            <a:endParaRPr lang="id-ID"/>
          </a:p>
        </p:txBody>
      </p:sp>
      <p:sp>
        <p:nvSpPr>
          <p:cNvPr id="5" name="Footer Placeholder 4"/>
          <p:cNvSpPr>
            <a:spLocks noGrp="1"/>
          </p:cNvSpPr>
          <p:nvPr>
            <p:ph type="ftr" sz="quarter" idx="11"/>
          </p:nvPr>
        </p:nvSpPr>
        <p:spPr/>
        <p:txBody>
          <a:bodyPr/>
          <a:lstStyle>
            <a:extLst/>
          </a:lstStyle>
          <a:p>
            <a:endParaRPr lang="id-ID"/>
          </a:p>
        </p:txBody>
      </p:sp>
      <p:sp>
        <p:nvSpPr>
          <p:cNvPr id="6" name="Slide Number Placeholder 5"/>
          <p:cNvSpPr>
            <a:spLocks noGrp="1"/>
          </p:cNvSpPr>
          <p:nvPr>
            <p:ph type="sldNum" sz="quarter" idx="12"/>
          </p:nvPr>
        </p:nvSpPr>
        <p:spPr/>
        <p:txBody>
          <a:bodyPr/>
          <a:lstStyle>
            <a:extLst/>
          </a:lstStyle>
          <a:p>
            <a:fld id="{F3730AAA-0D48-49DA-B1BC-549ABC70A237}" type="slidenum">
              <a:rPr lang="id-ID" smtClean="0"/>
              <a:t>‹#›</a:t>
            </a:fld>
            <a:endParaRPr lang="id-ID"/>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94D321A9-C6A4-4CCE-8A31-68BE216501A1}" type="datetimeFigureOut">
              <a:rPr lang="id-ID" smtClean="0"/>
              <a:t>28/01/2015</a:t>
            </a:fld>
            <a:endParaRPr lang="id-ID"/>
          </a:p>
        </p:txBody>
      </p:sp>
      <p:sp>
        <p:nvSpPr>
          <p:cNvPr id="6" name="Footer Placeholder 5"/>
          <p:cNvSpPr>
            <a:spLocks noGrp="1"/>
          </p:cNvSpPr>
          <p:nvPr>
            <p:ph type="ftr" sz="quarter" idx="11"/>
          </p:nvPr>
        </p:nvSpPr>
        <p:spPr/>
        <p:txBody>
          <a:bodyPr/>
          <a:lstStyle>
            <a:extLst/>
          </a:lstStyle>
          <a:p>
            <a:endParaRPr lang="id-ID"/>
          </a:p>
        </p:txBody>
      </p:sp>
      <p:sp>
        <p:nvSpPr>
          <p:cNvPr id="7" name="Slide Number Placeholder 6"/>
          <p:cNvSpPr>
            <a:spLocks noGrp="1"/>
          </p:cNvSpPr>
          <p:nvPr>
            <p:ph type="sldNum" sz="quarter" idx="12"/>
          </p:nvPr>
        </p:nvSpPr>
        <p:spPr/>
        <p:txBody>
          <a:bodyPr/>
          <a:lstStyle>
            <a:extLst/>
          </a:lstStyle>
          <a:p>
            <a:fld id="{F3730AAA-0D48-49DA-B1BC-549ABC70A237}" type="slidenum">
              <a:rPr lang="id-ID" smtClean="0"/>
              <a:t>‹#›</a:t>
            </a:fld>
            <a:endParaRPr lang="id-ID"/>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94D321A9-C6A4-4CCE-8A31-68BE216501A1}" type="datetimeFigureOut">
              <a:rPr lang="id-ID" smtClean="0"/>
              <a:t>28/01/2015</a:t>
            </a:fld>
            <a:endParaRPr lang="id-ID"/>
          </a:p>
        </p:txBody>
      </p:sp>
      <p:sp>
        <p:nvSpPr>
          <p:cNvPr id="8" name="Footer Placeholder 7"/>
          <p:cNvSpPr>
            <a:spLocks noGrp="1"/>
          </p:cNvSpPr>
          <p:nvPr>
            <p:ph type="ftr" sz="quarter" idx="11"/>
          </p:nvPr>
        </p:nvSpPr>
        <p:spPr/>
        <p:txBody>
          <a:bodyPr/>
          <a:lstStyle>
            <a:extLst/>
          </a:lstStyle>
          <a:p>
            <a:endParaRPr lang="id-ID"/>
          </a:p>
        </p:txBody>
      </p:sp>
      <p:sp>
        <p:nvSpPr>
          <p:cNvPr id="9" name="Slide Number Placeholder 8"/>
          <p:cNvSpPr>
            <a:spLocks noGrp="1"/>
          </p:cNvSpPr>
          <p:nvPr>
            <p:ph type="sldNum" sz="quarter" idx="12"/>
          </p:nvPr>
        </p:nvSpPr>
        <p:spPr/>
        <p:txBody>
          <a:bodyPr/>
          <a:lstStyle>
            <a:extLst/>
          </a:lstStyle>
          <a:p>
            <a:fld id="{F3730AAA-0D48-49DA-B1BC-549ABC70A237}" type="slidenum">
              <a:rPr lang="id-ID" smtClean="0"/>
              <a:t>‹#›</a:t>
            </a:fld>
            <a:endParaRPr lang="id-ID"/>
          </a:p>
        </p:txBody>
      </p:sp>
    </p:spTree>
  </p:cSld>
  <p:clrMapOvr>
    <a:overrideClrMapping bg1="lt1" tx1="dk1" bg2="lt2" tx2="dk2" accent1="accent1" accent2="accent2" accent3="accent3" accent4="accent4" accent5="accent5" accent6="accent6" hlink="hlink" folHlink="folHlink"/>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94D321A9-C6A4-4CCE-8A31-68BE216501A1}" type="datetimeFigureOut">
              <a:rPr lang="id-ID" smtClean="0"/>
              <a:t>28/01/2015</a:t>
            </a:fld>
            <a:endParaRPr lang="id-ID"/>
          </a:p>
        </p:txBody>
      </p:sp>
      <p:sp>
        <p:nvSpPr>
          <p:cNvPr id="4" name="Footer Placeholder 3"/>
          <p:cNvSpPr>
            <a:spLocks noGrp="1"/>
          </p:cNvSpPr>
          <p:nvPr>
            <p:ph type="ftr" sz="quarter" idx="11"/>
          </p:nvPr>
        </p:nvSpPr>
        <p:spPr/>
        <p:txBody>
          <a:bodyPr/>
          <a:lstStyle>
            <a:extLst/>
          </a:lstStyle>
          <a:p>
            <a:endParaRPr lang="id-ID"/>
          </a:p>
        </p:txBody>
      </p:sp>
      <p:sp>
        <p:nvSpPr>
          <p:cNvPr id="5" name="Slide Number Placeholder 4"/>
          <p:cNvSpPr>
            <a:spLocks noGrp="1"/>
          </p:cNvSpPr>
          <p:nvPr>
            <p:ph type="sldNum" sz="quarter" idx="12"/>
          </p:nvPr>
        </p:nvSpPr>
        <p:spPr/>
        <p:txBody>
          <a:bodyPr/>
          <a:lstStyle>
            <a:extLst/>
          </a:lstStyle>
          <a:p>
            <a:fld id="{F3730AAA-0D48-49DA-B1BC-549ABC70A237}" type="slidenum">
              <a:rPr lang="id-ID" smtClean="0"/>
              <a:t>‹#›</a:t>
            </a:fld>
            <a:endParaRPr lang="id-ID"/>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94D321A9-C6A4-4CCE-8A31-68BE216501A1}" type="datetimeFigureOut">
              <a:rPr lang="id-ID" smtClean="0"/>
              <a:t>28/01/2015</a:t>
            </a:fld>
            <a:endParaRPr lang="id-ID"/>
          </a:p>
        </p:txBody>
      </p:sp>
      <p:sp>
        <p:nvSpPr>
          <p:cNvPr id="3" name="Footer Placeholder 2"/>
          <p:cNvSpPr>
            <a:spLocks noGrp="1"/>
          </p:cNvSpPr>
          <p:nvPr>
            <p:ph type="ftr" sz="quarter" idx="11"/>
          </p:nvPr>
        </p:nvSpPr>
        <p:spPr/>
        <p:txBody>
          <a:bodyPr/>
          <a:lstStyle>
            <a:extLst/>
          </a:lstStyle>
          <a:p>
            <a:endParaRPr lang="id-ID"/>
          </a:p>
        </p:txBody>
      </p:sp>
      <p:sp>
        <p:nvSpPr>
          <p:cNvPr id="4" name="Slide Number Placeholder 3"/>
          <p:cNvSpPr>
            <a:spLocks noGrp="1"/>
          </p:cNvSpPr>
          <p:nvPr>
            <p:ph type="sldNum" sz="quarter" idx="12"/>
          </p:nvPr>
        </p:nvSpPr>
        <p:spPr/>
        <p:txBody>
          <a:bodyPr/>
          <a:lstStyle>
            <a:extLst/>
          </a:lstStyle>
          <a:p>
            <a:fld id="{F3730AAA-0D48-49DA-B1BC-549ABC70A237}" type="slidenum">
              <a:rPr lang="id-ID" smtClean="0"/>
              <a:t>‹#›</a:t>
            </a:fld>
            <a:endParaRPr lang="id-ID"/>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94D321A9-C6A4-4CCE-8A31-68BE216501A1}" type="datetimeFigureOut">
              <a:rPr lang="id-ID" smtClean="0"/>
              <a:t>28/01/2015</a:t>
            </a:fld>
            <a:endParaRPr lang="id-ID"/>
          </a:p>
        </p:txBody>
      </p:sp>
      <p:sp>
        <p:nvSpPr>
          <p:cNvPr id="6" name="Footer Placeholder 5"/>
          <p:cNvSpPr>
            <a:spLocks noGrp="1"/>
          </p:cNvSpPr>
          <p:nvPr>
            <p:ph type="ftr" sz="quarter" idx="11"/>
          </p:nvPr>
        </p:nvSpPr>
        <p:spPr/>
        <p:txBody>
          <a:bodyPr/>
          <a:lstStyle>
            <a:extLst/>
          </a:lstStyle>
          <a:p>
            <a:endParaRPr lang="id-ID"/>
          </a:p>
        </p:txBody>
      </p:sp>
      <p:sp>
        <p:nvSpPr>
          <p:cNvPr id="7" name="Slide Number Placeholder 6"/>
          <p:cNvSpPr>
            <a:spLocks noGrp="1"/>
          </p:cNvSpPr>
          <p:nvPr>
            <p:ph type="sldNum" sz="quarter" idx="12"/>
          </p:nvPr>
        </p:nvSpPr>
        <p:spPr/>
        <p:txBody>
          <a:bodyPr/>
          <a:lstStyle>
            <a:extLst/>
          </a:lstStyle>
          <a:p>
            <a:fld id="{F3730AAA-0D48-49DA-B1BC-549ABC70A237}" type="slidenum">
              <a:rPr lang="id-ID" smtClean="0"/>
              <a:t>‹#›</a:t>
            </a:fld>
            <a:endParaRPr lang="id-ID"/>
          </a:p>
        </p:txBody>
      </p:sp>
    </p:spTree>
  </p:cSld>
  <p:clrMapOvr>
    <a:overrideClrMapping bg1="lt1" tx1="dk1" bg2="lt2" tx2="dk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94D321A9-C6A4-4CCE-8A31-68BE216501A1}" type="datetimeFigureOut">
              <a:rPr lang="id-ID" smtClean="0"/>
              <a:t>28/01/2015</a:t>
            </a:fld>
            <a:endParaRPr lang="id-ID"/>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id-ID"/>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F3730AAA-0D48-49DA-B1BC-549ABC70A237}" type="slidenum">
              <a:rPr lang="id-ID" smtClean="0"/>
              <a:t>‹#›</a:t>
            </a:fld>
            <a:endParaRPr lang="id-ID"/>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94D321A9-C6A4-4CCE-8A31-68BE216501A1}" type="datetimeFigureOut">
              <a:rPr lang="id-ID" smtClean="0"/>
              <a:t>28/01/2015</a:t>
            </a:fld>
            <a:endParaRPr lang="id-ID"/>
          </a:p>
        </p:txBody>
      </p:sp>
      <p:sp>
        <p:nvSpPr>
          <p:cNvPr id="5" name="Footer Placeholder 4"/>
          <p:cNvSpPr>
            <a:spLocks noGrp="1"/>
          </p:cNvSpPr>
          <p:nvPr>
            <p:ph type="ftr" sz="quarter" idx="11"/>
          </p:nvPr>
        </p:nvSpPr>
        <p:spPr/>
        <p:txBody>
          <a:bodyPr/>
          <a:lstStyle>
            <a:extLst/>
          </a:lstStyle>
          <a:p>
            <a:endParaRPr lang="id-ID"/>
          </a:p>
        </p:txBody>
      </p:sp>
      <p:sp>
        <p:nvSpPr>
          <p:cNvPr id="6" name="Slide Number Placeholder 5"/>
          <p:cNvSpPr>
            <a:spLocks noGrp="1"/>
          </p:cNvSpPr>
          <p:nvPr>
            <p:ph type="sldNum" sz="quarter" idx="12"/>
          </p:nvPr>
        </p:nvSpPr>
        <p:spPr/>
        <p:txBody>
          <a:bodyPr/>
          <a:lstStyle>
            <a:extLst/>
          </a:lstStyle>
          <a:p>
            <a:fld id="{F3730AAA-0D48-49DA-B1BC-549ABC70A237}" type="slidenum">
              <a:rPr lang="id-ID" smtClean="0"/>
              <a:t>‹#›</a:t>
            </a:fld>
            <a:endParaRPr lang="id-ID"/>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94D321A9-C6A4-4CCE-8A31-68BE216501A1}" type="datetimeFigureOut">
              <a:rPr lang="id-ID" smtClean="0"/>
              <a:t>28/01/2015</a:t>
            </a:fld>
            <a:endParaRPr lang="id-ID"/>
          </a:p>
        </p:txBody>
      </p:sp>
      <p:sp>
        <p:nvSpPr>
          <p:cNvPr id="5" name="Footer Placeholder 4"/>
          <p:cNvSpPr>
            <a:spLocks noGrp="1"/>
          </p:cNvSpPr>
          <p:nvPr>
            <p:ph type="ftr" sz="quarter" idx="11"/>
          </p:nvPr>
        </p:nvSpPr>
        <p:spPr/>
        <p:txBody>
          <a:bodyPr/>
          <a:lstStyle>
            <a:extLst/>
          </a:lstStyle>
          <a:p>
            <a:endParaRPr lang="id-ID"/>
          </a:p>
        </p:txBody>
      </p:sp>
      <p:sp>
        <p:nvSpPr>
          <p:cNvPr id="6" name="Slide Number Placeholder 5"/>
          <p:cNvSpPr>
            <a:spLocks noGrp="1"/>
          </p:cNvSpPr>
          <p:nvPr>
            <p:ph type="sldNum" sz="quarter" idx="12"/>
          </p:nvPr>
        </p:nvSpPr>
        <p:spPr/>
        <p:txBody>
          <a:bodyPr/>
          <a:lstStyle>
            <a:extLst/>
          </a:lstStyle>
          <a:p>
            <a:fld id="{F3730AAA-0D48-49DA-B1BC-549ABC70A237}" type="slidenum">
              <a:rPr lang="id-ID" smtClean="0"/>
              <a:t>‹#›</a:t>
            </a:fld>
            <a:endParaRPr lang="id-ID"/>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CoverOverlay.png"/>
          <p:cNvPicPr>
            <a:picLocks noChangeAspect="1"/>
          </p:cNvPicPr>
          <p:nvPr/>
        </p:nvPicPr>
        <p:blipFill>
          <a:blip r:embed="rId2" cstate="print"/>
          <a:stretch>
            <a:fillRect/>
          </a:stretch>
        </p:blipFill>
        <p:spPr>
          <a:xfrm>
            <a:off x="0" y="0"/>
            <a:ext cx="9144000" cy="6858000"/>
          </a:xfrm>
          <a:prstGeom prst="rect">
            <a:avLst/>
          </a:prstGeom>
        </p:spPr>
      </p:pic>
      <p:sp>
        <p:nvSpPr>
          <p:cNvPr id="4" name="Date Placeholder 3"/>
          <p:cNvSpPr>
            <a:spLocks noGrp="1"/>
          </p:cNvSpPr>
          <p:nvPr>
            <p:ph type="dt" sz="half" idx="10"/>
          </p:nvPr>
        </p:nvSpPr>
        <p:spPr/>
        <p:txBody>
          <a:bodyPr/>
          <a:lstStyle>
            <a:lvl1pPr>
              <a:defRPr>
                <a:solidFill>
                  <a:schemeClr val="tx2"/>
                </a:solidFill>
              </a:defRPr>
            </a:lvl1pPr>
          </a:lstStyle>
          <a:p>
            <a:fld id="{94D321A9-C6A4-4CCE-8A31-68BE216501A1}" type="datetimeFigureOut">
              <a:rPr lang="id-ID" smtClean="0"/>
              <a:t>28/01/2015</a:t>
            </a:fld>
            <a:endParaRPr lang="id-ID"/>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id-ID"/>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F3730AAA-0D48-49DA-B1BC-549ABC70A237}" type="slidenum">
              <a:rPr lang="id-ID" smtClean="0"/>
              <a:t>‹#›</a:t>
            </a:fld>
            <a:endParaRPr lang="id-ID"/>
          </a:p>
        </p:txBody>
      </p:sp>
      <p:grpSp>
        <p:nvGrpSpPr>
          <p:cNvPr id="8" name="Group 7"/>
          <p:cNvGrpSpPr/>
          <p:nvPr/>
        </p:nvGrpSpPr>
        <p:grpSpPr>
          <a:xfrm>
            <a:off x="1194101" y="2887530"/>
            <a:ext cx="6779110" cy="923330"/>
            <a:chOff x="1172584" y="1381459"/>
            <a:chExt cx="6779110" cy="923330"/>
          </a:xfrm>
          <a:effectLst>
            <a:outerShdw blurRad="38100" dist="12700" dir="16200000" rotWithShape="0">
              <a:prstClr val="black">
                <a:alpha val="30000"/>
              </a:prstClr>
            </a:outerShdw>
          </a:effectLst>
        </p:grpSpPr>
        <p:sp>
          <p:nvSpPr>
            <p:cNvPr id="9" name="TextBox 8"/>
            <p:cNvSpPr txBox="1"/>
            <p:nvPr/>
          </p:nvSpPr>
          <p:spPr>
            <a:xfrm>
              <a:off x="4147073" y="1381459"/>
              <a:ext cx="877163" cy="923330"/>
            </a:xfrm>
            <a:prstGeom prst="rect">
              <a:avLst/>
            </a:prstGeom>
            <a:noFill/>
          </p:spPr>
          <p:txBody>
            <a:bodyPr wrap="none" rtlCol="0">
              <a:spAutoFit/>
            </a:bodyPr>
            <a:lstStyle/>
            <a:p>
              <a:r>
                <a:rPr lang="en-US" sz="5400" dirty="0" smtClean="0">
                  <a:ln w="3175">
                    <a:solidFill>
                      <a:schemeClr val="tx2">
                        <a:alpha val="60000"/>
                      </a:schemeClr>
                    </a:solidFill>
                  </a:ln>
                  <a:solidFill>
                    <a:schemeClr val="tx2">
                      <a:lumMod val="90000"/>
                    </a:schemeClr>
                  </a:solidFill>
                  <a:effectLst>
                    <a:outerShdw blurRad="34925" dist="12700" dir="14400000" algn="ctr" rotWithShape="0">
                      <a:srgbClr val="000000">
                        <a:alpha val="21000"/>
                      </a:srgbClr>
                    </a:outerShdw>
                  </a:effectLst>
                  <a:latin typeface="Wingdings" pitchFamily="2" charset="2"/>
                </a:rPr>
                <a:t></a:t>
              </a:r>
              <a:endParaRPr lang="en-US" sz="5400" dirty="0">
                <a:ln w="3175">
                  <a:solidFill>
                    <a:schemeClr val="tx2">
                      <a:alpha val="60000"/>
                    </a:schemeClr>
                  </a:solidFill>
                </a:ln>
                <a:solidFill>
                  <a:schemeClr val="tx2">
                    <a:lumMod val="90000"/>
                  </a:schemeClr>
                </a:solidFill>
                <a:effectLst>
                  <a:outerShdw blurRad="34925" dist="12700" dir="14400000" algn="ctr" rotWithShape="0">
                    <a:srgbClr val="000000">
                      <a:alpha val="21000"/>
                    </a:srgbClr>
                  </a:outerShdw>
                </a:effectLst>
                <a:latin typeface="Wingdings" pitchFamily="2" charset="2"/>
              </a:endParaRPr>
            </a:p>
          </p:txBody>
        </p:sp>
        <p:cxnSp>
          <p:nvCxnSpPr>
            <p:cNvPr id="10" name="Straight Connector 9"/>
            <p:cNvCxnSpPr/>
            <p:nvPr/>
          </p:nvCxnSpPr>
          <p:spPr>
            <a:xfrm rot="10800000">
              <a:off x="1172584" y="1925620"/>
              <a:ext cx="3119718" cy="1588"/>
            </a:xfrm>
            <a:prstGeom prst="line">
              <a:avLst/>
            </a:prstGeom>
            <a:ln>
              <a:solidFill>
                <a:schemeClr val="tx2">
                  <a:lumMod val="90000"/>
                </a:schemeClr>
              </a:solidFill>
            </a:ln>
            <a:effectLst/>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10800000">
              <a:off x="4831976" y="1922930"/>
              <a:ext cx="3119718" cy="1588"/>
            </a:xfrm>
            <a:prstGeom prst="line">
              <a:avLst/>
            </a:prstGeom>
            <a:ln>
              <a:solidFill>
                <a:schemeClr val="tx2">
                  <a:lumMod val="90000"/>
                </a:schemeClr>
              </a:solidFill>
            </a:ln>
            <a:effectLst/>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183341" y="1387737"/>
            <a:ext cx="6777318" cy="1731982"/>
          </a:xfrm>
        </p:spPr>
        <p:txBody>
          <a:bodyPr anchor="b"/>
          <a:lstStyle>
            <a:lvl1pPr>
              <a:defRPr>
                <a:ln w="3175">
                  <a:solidFill>
                    <a:schemeClr val="tx1">
                      <a:alpha val="65000"/>
                    </a:schemeClr>
                  </a:solidFill>
                </a:ln>
                <a:solidFill>
                  <a:schemeClr val="tx1"/>
                </a:solidFill>
                <a:effectLst>
                  <a:outerShdw blurRad="25400" dist="12700" dir="14220000" rotWithShape="0">
                    <a:prstClr val="black">
                      <a:alpha val="50000"/>
                    </a:prstClr>
                  </a:outerShdw>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767862"/>
            <a:ext cx="6400800" cy="1752600"/>
          </a:xfrm>
        </p:spPr>
        <p:txBody>
          <a:bodyPr/>
          <a:lstStyle>
            <a:lvl1pPr marL="0" indent="0" algn="ctr">
              <a:buNone/>
              <a:defRPr>
                <a:solidFill>
                  <a:schemeClr val="tx1"/>
                </a:solidFill>
                <a:effectLst>
                  <a:outerShdw blurRad="34925" dist="12700" dir="14400000" rotWithShape="0">
                    <a:prstClr val="black">
                      <a:alpha val="21000"/>
                    </a:prstClr>
                  </a:outerShdw>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4D321A9-C6A4-4CCE-8A31-68BE216501A1}" type="datetimeFigureOut">
              <a:rPr lang="id-ID" smtClean="0"/>
              <a:t>28/01/2015</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F3730AAA-0D48-49DA-B1BC-549ABC70A237}" type="slidenum">
              <a:rPr lang="id-ID" smtClean="0"/>
              <a:t>‹#›</a:t>
            </a:fld>
            <a:endParaRPr lang="id-ID"/>
          </a:p>
        </p:txBody>
      </p:sp>
      <p:sp>
        <p:nvSpPr>
          <p:cNvPr id="11" name="Title 10"/>
          <p:cNvSpPr>
            <a:spLocks noGrp="1"/>
          </p:cNvSpPr>
          <p:nvPr>
            <p:ph type="title"/>
          </p:nvPr>
        </p:nvSpPr>
        <p:spPr/>
        <p:txBody>
          <a:bodyPr/>
          <a:lstStyle/>
          <a:p>
            <a:r>
              <a:rPr lang="en-US" smtClean="0"/>
              <a:t>Click to edit Master title style</a:t>
            </a:r>
            <a:endParaRPr lang="en-US"/>
          </a:p>
        </p:txBody>
      </p:sp>
      <p:grpSp>
        <p:nvGrpSpPr>
          <p:cNvPr id="12" name="Group 11"/>
          <p:cNvGrpSpPr/>
          <p:nvPr/>
        </p:nvGrpSpPr>
        <p:grpSpPr>
          <a:xfrm>
            <a:off x="1172584" y="1392217"/>
            <a:ext cx="6779110" cy="923330"/>
            <a:chOff x="1172584" y="1381459"/>
            <a:chExt cx="6779110" cy="923330"/>
          </a:xfrm>
        </p:grpSpPr>
        <p:sp>
          <p:nvSpPr>
            <p:cNvPr id="13" name="TextBox 12"/>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4" name="Straight Connector 13"/>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12" name="Picture 11" descr="CoverOverlay.png"/>
          <p:cNvPicPr>
            <a:picLocks noChangeAspect="1"/>
          </p:cNvPicPr>
          <p:nvPr/>
        </p:nvPicPr>
        <p:blipFill>
          <a:blip r:embed="rId2" cstate="print">
            <a:lum/>
          </a:blip>
          <a:stretch>
            <a:fillRect/>
          </a:stretch>
        </p:blipFill>
        <p:spPr>
          <a:xfrm>
            <a:off x="0" y="0"/>
            <a:ext cx="9144000" cy="6858000"/>
          </a:xfrm>
          <a:prstGeom prst="rect">
            <a:avLst/>
          </a:prstGeom>
        </p:spPr>
      </p:pic>
      <p:grpSp>
        <p:nvGrpSpPr>
          <p:cNvPr id="7" name="Group 7"/>
          <p:cNvGrpSpPr/>
          <p:nvPr/>
        </p:nvGrpSpPr>
        <p:grpSpPr>
          <a:xfrm>
            <a:off x="1172584" y="2887579"/>
            <a:ext cx="6779110" cy="923330"/>
            <a:chOff x="1172584" y="1381459"/>
            <a:chExt cx="6779110" cy="923330"/>
          </a:xfrm>
        </p:grpSpPr>
        <p:sp>
          <p:nvSpPr>
            <p:cNvPr id="9" name="TextBox 8"/>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0" name="Straight Connector 9"/>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10800000">
              <a:off x="4831976" y="1927412"/>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690040" y="1204857"/>
            <a:ext cx="7754713" cy="1910716"/>
          </a:xfrm>
        </p:spPr>
        <p:txBody>
          <a:bodyPr anchor="b"/>
          <a:lstStyle>
            <a:lvl1pPr algn="ctr">
              <a:defRPr sz="5400" b="0" cap="none" baseline="0">
                <a:solidFill>
                  <a:schemeClr val="tx2"/>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699248" y="3767316"/>
            <a:ext cx="7734747" cy="1500187"/>
          </a:xfrm>
        </p:spPr>
        <p:txBody>
          <a:bodyPr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4D321A9-C6A4-4CCE-8A31-68BE216501A1}" type="datetimeFigureOut">
              <a:rPr lang="id-ID" smtClean="0"/>
              <a:t>28/01/2015</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F3730AAA-0D48-49DA-B1BC-549ABC70A237}" type="slidenum">
              <a:rPr lang="id-ID" smtClean="0"/>
              <a:t>‹#›</a:t>
            </a:fld>
            <a:endParaRPr lang="id-ID"/>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94D321A9-C6A4-4CCE-8A31-68BE216501A1}" type="datetimeFigureOut">
              <a:rPr lang="id-ID" smtClean="0"/>
              <a:t>28/01/2015</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F3730AAA-0D48-49DA-B1BC-549ABC70A237}" type="slidenum">
              <a:rPr lang="id-ID" smtClean="0"/>
              <a:t>‹#›</a:t>
            </a:fld>
            <a:endParaRPr lang="id-ID"/>
          </a:p>
        </p:txBody>
      </p:sp>
      <p:sp>
        <p:nvSpPr>
          <p:cNvPr id="12" name="Title 11"/>
          <p:cNvSpPr>
            <a:spLocks noGrp="1"/>
          </p:cNvSpPr>
          <p:nvPr>
            <p:ph type="title"/>
          </p:nvPr>
        </p:nvSpPr>
        <p:spPr/>
        <p:txBody>
          <a:bodyPr/>
          <a:lstStyle>
            <a:lvl1pPr>
              <a:defRPr>
                <a:solidFill>
                  <a:schemeClr val="tx2"/>
                </a:solidFill>
              </a:defRPr>
            </a:lvl1pPr>
          </a:lstStyle>
          <a:p>
            <a:r>
              <a:rPr lang="en-US" smtClean="0"/>
              <a:t>Click to edit Master title style</a:t>
            </a:r>
            <a:endParaRPr lang="en-US" dirty="0"/>
          </a:p>
        </p:txBody>
      </p:sp>
      <p:grpSp>
        <p:nvGrpSpPr>
          <p:cNvPr id="13" name="Group 12"/>
          <p:cNvGrpSpPr/>
          <p:nvPr/>
        </p:nvGrpSpPr>
        <p:grpSpPr>
          <a:xfrm>
            <a:off x="1172584" y="1392217"/>
            <a:ext cx="6779110" cy="923330"/>
            <a:chOff x="1172584" y="1381459"/>
            <a:chExt cx="6779110" cy="923330"/>
          </a:xfrm>
        </p:grpSpPr>
        <p:sp>
          <p:nvSpPr>
            <p:cNvPr id="14" name="TextBox 13"/>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5" name="Straight Connector 14"/>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
        <p:nvSpPr>
          <p:cNvPr id="8" name="Content Placeholder 7"/>
          <p:cNvSpPr>
            <a:spLocks noGrp="1"/>
          </p:cNvSpPr>
          <p:nvPr>
            <p:ph sz="quarter" idx="13"/>
          </p:nvPr>
        </p:nvSpPr>
        <p:spPr>
          <a:xfrm>
            <a:off x="685800" y="2240280"/>
            <a:ext cx="3803904" cy="387705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 name="Content Placeholder 9"/>
          <p:cNvSpPr>
            <a:spLocks noGrp="1"/>
          </p:cNvSpPr>
          <p:nvPr>
            <p:ph sz="quarter" idx="14"/>
          </p:nvPr>
        </p:nvSpPr>
        <p:spPr>
          <a:xfrm>
            <a:off x="4645151" y="2240280"/>
            <a:ext cx="3803904" cy="387705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051560" y="2240280"/>
            <a:ext cx="3442446" cy="658368"/>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88488" y="2947595"/>
            <a:ext cx="3803904" cy="317296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02306" y="2240280"/>
            <a:ext cx="3447288" cy="658368"/>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2944368"/>
            <a:ext cx="3799728" cy="317296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4D321A9-C6A4-4CCE-8A31-68BE216501A1}" type="datetimeFigureOut">
              <a:rPr lang="id-ID" smtClean="0"/>
              <a:t>28/01/2015</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F3730AAA-0D48-49DA-B1BC-549ABC70A237}" type="slidenum">
              <a:rPr lang="id-ID" smtClean="0"/>
              <a:t>‹#›</a:t>
            </a:fld>
            <a:endParaRPr lang="id-ID"/>
          </a:p>
        </p:txBody>
      </p:sp>
      <p:grpSp>
        <p:nvGrpSpPr>
          <p:cNvPr id="14" name="Group 13"/>
          <p:cNvGrpSpPr/>
          <p:nvPr/>
        </p:nvGrpSpPr>
        <p:grpSpPr>
          <a:xfrm>
            <a:off x="1172584" y="1392217"/>
            <a:ext cx="6779110" cy="923330"/>
            <a:chOff x="1172584" y="1381459"/>
            <a:chExt cx="6779110" cy="923330"/>
          </a:xfrm>
        </p:grpSpPr>
        <p:sp>
          <p:nvSpPr>
            <p:cNvPr id="16" name="TextBox 15"/>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7" name="Straight Connector 16"/>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4D321A9-C6A4-4CCE-8A31-68BE216501A1}" type="datetimeFigureOut">
              <a:rPr lang="id-ID" smtClean="0"/>
              <a:t>28/01/2015</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F3730AAA-0D48-49DA-B1BC-549ABC70A237}" type="slidenum">
              <a:rPr lang="id-ID" smtClean="0"/>
              <a:t>‹#›</a:t>
            </a:fld>
            <a:endParaRPr lang="id-ID"/>
          </a:p>
        </p:txBody>
      </p:sp>
      <p:grpSp>
        <p:nvGrpSpPr>
          <p:cNvPr id="10" name="Group 9"/>
          <p:cNvGrpSpPr/>
          <p:nvPr/>
        </p:nvGrpSpPr>
        <p:grpSpPr>
          <a:xfrm>
            <a:off x="1172584" y="1392217"/>
            <a:ext cx="6779110" cy="923330"/>
            <a:chOff x="1172584" y="1381459"/>
            <a:chExt cx="6779110" cy="923330"/>
          </a:xfrm>
        </p:grpSpPr>
        <p:sp>
          <p:nvSpPr>
            <p:cNvPr id="14" name="TextBox 13"/>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5" name="Straight Connector 14"/>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4D321A9-C6A4-4CCE-8A31-68BE216501A1}" type="datetimeFigureOut">
              <a:rPr lang="id-ID" smtClean="0"/>
              <a:t>28/01/2015</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F3730AAA-0D48-49DA-B1BC-549ABC70A237}" type="slidenum">
              <a:rPr lang="id-ID" smtClean="0"/>
              <a:t>‹#›</a:t>
            </a:fld>
            <a:endParaRPr lang="id-ID"/>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34579" y="1678195"/>
            <a:ext cx="3422483" cy="1886921"/>
          </a:xfrm>
        </p:spPr>
        <p:txBody>
          <a:bodyPr anchor="b"/>
          <a:lstStyle>
            <a:lvl1pPr algn="l">
              <a:defRPr sz="2800" b="0"/>
            </a:lvl1pPr>
          </a:lstStyle>
          <a:p>
            <a:r>
              <a:rPr lang="en-US" smtClean="0"/>
              <a:t>Click to edit Master title style</a:t>
            </a:r>
            <a:endParaRPr lang="en-US"/>
          </a:p>
        </p:txBody>
      </p:sp>
      <p:sp>
        <p:nvSpPr>
          <p:cNvPr id="3" name="Content Placeholder 2"/>
          <p:cNvSpPr>
            <a:spLocks noGrp="1"/>
          </p:cNvSpPr>
          <p:nvPr>
            <p:ph idx="1"/>
          </p:nvPr>
        </p:nvSpPr>
        <p:spPr>
          <a:xfrm>
            <a:off x="692001" y="559398"/>
            <a:ext cx="4116667" cy="5566765"/>
          </a:xfrm>
        </p:spPr>
        <p:txBody>
          <a:bodyPr anchor="ct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034579" y="3603812"/>
            <a:ext cx="3411725" cy="2517289"/>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4D321A9-C6A4-4CCE-8A31-68BE216501A1}" type="datetimeFigureOut">
              <a:rPr lang="id-ID" smtClean="0"/>
              <a:t>28/01/2015</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F3730AAA-0D48-49DA-B1BC-549ABC70A237}" type="slidenum">
              <a:rPr lang="id-ID" smtClean="0"/>
              <a:t>‹#›</a:t>
            </a:fld>
            <a:endParaRPr lang="id-ID"/>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731" y="4668818"/>
            <a:ext cx="7767021" cy="644729"/>
          </a:xfrm>
        </p:spPr>
        <p:txBody>
          <a:bodyPr anchor="b"/>
          <a:lstStyle>
            <a:lvl1pPr algn="ctr">
              <a:defRPr sz="2800" b="0"/>
            </a:lvl1pPr>
          </a:lstStyle>
          <a:p>
            <a:r>
              <a:rPr lang="en-US" smtClean="0"/>
              <a:t>Click to edit Master title style</a:t>
            </a:r>
            <a:endParaRPr lang="en-US"/>
          </a:p>
        </p:txBody>
      </p:sp>
      <p:sp>
        <p:nvSpPr>
          <p:cNvPr id="3" name="Picture Placeholder 2"/>
          <p:cNvSpPr>
            <a:spLocks noGrp="1"/>
          </p:cNvSpPr>
          <p:nvPr>
            <p:ph type="pic" idx="1"/>
          </p:nvPr>
        </p:nvSpPr>
        <p:spPr>
          <a:xfrm rot="240000">
            <a:off x="2183792" y="666965"/>
            <a:ext cx="4772156" cy="3598016"/>
          </a:xfrm>
          <a:solidFill>
            <a:srgbClr val="FFFFFF">
              <a:shade val="85000"/>
            </a:srgbClr>
          </a:solidFill>
          <a:ln w="190500" cap="sq">
            <a:solidFill>
              <a:srgbClr val="FFFFFF"/>
            </a:solidFill>
            <a:miter lim="800000"/>
          </a:ln>
          <a:effectLst>
            <a:outerShdw blurRad="65000" dist="50800" dir="12900000" kx="195000" ky="145000" algn="tl" rotWithShape="0">
              <a:srgbClr val="000000">
                <a:alpha val="24000"/>
              </a:srgbClr>
            </a:outerShdw>
          </a:effectLst>
          <a:scene3d>
            <a:camera prst="orthographicFront">
              <a:rot lat="0" lon="0" rev="360000"/>
            </a:camera>
            <a:lightRig rig="twoPt" dir="t">
              <a:rot lat="0" lon="0" rev="7200000"/>
            </a:lightRig>
          </a:scene3d>
          <a:sp3d contourW="12700">
            <a:bevelT w="25400" h="19050"/>
            <a:contourClr>
              <a:srgbClr val="969696"/>
            </a:contourClr>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8489" y="5324306"/>
            <a:ext cx="7756264" cy="804862"/>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4D321A9-C6A4-4CCE-8A31-68BE216501A1}" type="datetimeFigureOut">
              <a:rPr lang="id-ID" smtClean="0"/>
              <a:t>28/01/2015</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F3730AAA-0D48-49DA-B1BC-549ABC70A237}" type="slidenum">
              <a:rPr lang="id-ID" smtClean="0"/>
              <a:t>‹#›</a:t>
            </a:fld>
            <a:endParaRPr lang="id-ID"/>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4D321A9-C6A4-4CCE-8A31-68BE216501A1}" type="datetimeFigureOut">
              <a:rPr lang="id-ID" smtClean="0"/>
              <a:t>28/01/2015</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F3730AAA-0D48-49DA-B1BC-549ABC70A237}" type="slidenum">
              <a:rPr lang="id-ID" smtClean="0"/>
              <a:t>‹#›</a:t>
            </a:fld>
            <a:endParaRPr lang="id-ID"/>
          </a:p>
        </p:txBody>
      </p:sp>
      <p:grpSp>
        <p:nvGrpSpPr>
          <p:cNvPr id="11" name="Group 10"/>
          <p:cNvGrpSpPr/>
          <p:nvPr/>
        </p:nvGrpSpPr>
        <p:grpSpPr>
          <a:xfrm>
            <a:off x="1172584" y="1392217"/>
            <a:ext cx="6779110" cy="923330"/>
            <a:chOff x="1172584" y="1381459"/>
            <a:chExt cx="6779110" cy="923330"/>
          </a:xfrm>
        </p:grpSpPr>
        <p:sp>
          <p:nvSpPr>
            <p:cNvPr id="15" name="TextBox 14"/>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6" name="Straight Connector 15"/>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6560" y="559398"/>
            <a:ext cx="1678193" cy="556676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8488" y="849854"/>
            <a:ext cx="5507917" cy="502382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4D321A9-C6A4-4CCE-8A31-68BE216501A1}" type="datetimeFigureOut">
              <a:rPr lang="id-ID" smtClean="0"/>
              <a:t>28/01/2015</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F3730AAA-0D48-49DA-B1BC-549ABC70A237}" type="slidenum">
              <a:rPr lang="id-ID" smtClean="0"/>
              <a:t>‹#›</a:t>
            </a:fld>
            <a:endParaRPr lang="id-ID"/>
          </a:p>
        </p:txBody>
      </p:sp>
      <p:grpSp>
        <p:nvGrpSpPr>
          <p:cNvPr id="11" name="Group 10"/>
          <p:cNvGrpSpPr/>
          <p:nvPr/>
        </p:nvGrpSpPr>
        <p:grpSpPr>
          <a:xfrm rot="5400000">
            <a:off x="3909050" y="2880823"/>
            <a:ext cx="5480154" cy="923330"/>
            <a:chOff x="1815339" y="1381459"/>
            <a:chExt cx="5480154" cy="923330"/>
          </a:xfrm>
        </p:grpSpPr>
        <p:sp>
          <p:nvSpPr>
            <p:cNvPr id="12" name="TextBox 11"/>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3" name="Straight Connector 12"/>
            <p:cNvCxnSpPr/>
            <p:nvPr/>
          </p:nvCxnSpPr>
          <p:spPr>
            <a:xfrm flipH="1" flipV="1">
              <a:off x="1815339" y="1924709"/>
              <a:ext cx="2468880" cy="2505"/>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0800000">
              <a:off x="4826613" y="1927417"/>
              <a:ext cx="2468880"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ound Diagonal Corner Rectangle 6"/>
          <p:cNvSpPr/>
          <p:nvPr/>
        </p:nvSpPr>
        <p:spPr>
          <a:xfrm>
            <a:off x="164592" y="146304"/>
            <a:ext cx="8814816" cy="2505456"/>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Title 7"/>
          <p:cNvSpPr>
            <a:spLocks noGrp="1"/>
          </p:cNvSpPr>
          <p:nvPr>
            <p:ph type="ctrTitle"/>
          </p:nvPr>
        </p:nvSpPr>
        <p:spPr>
          <a:xfrm>
            <a:off x="464234" y="381001"/>
            <a:ext cx="8229600" cy="2209800"/>
          </a:xfrm>
        </p:spPr>
        <p:txBody>
          <a:bodyPr lIns="45720" rIns="228600" anchor="b">
            <a:normAutofit/>
          </a:bodyPr>
          <a:lstStyle>
            <a:lvl1pPr marL="0" algn="r">
              <a:defRPr sz="4800"/>
            </a:lvl1pPr>
            <a:extLst/>
          </a:lstStyle>
          <a:p>
            <a:r>
              <a:rPr kumimoji="0" lang="en-US" smtClean="0"/>
              <a:t>Click to edit Master title style</a:t>
            </a:r>
            <a:endParaRPr kumimoji="0" lang="en-US"/>
          </a:p>
        </p:txBody>
      </p:sp>
      <p:sp>
        <p:nvSpPr>
          <p:cNvPr id="9" name="Subtitle 8"/>
          <p:cNvSpPr>
            <a:spLocks noGrp="1"/>
          </p:cNvSpPr>
          <p:nvPr>
            <p:ph type="subTitle" idx="1"/>
          </p:nvPr>
        </p:nvSpPr>
        <p:spPr>
          <a:xfrm>
            <a:off x="2133600" y="2819400"/>
            <a:ext cx="6560234" cy="1752600"/>
          </a:xfrm>
        </p:spPr>
        <p:txBody>
          <a:bodyPr lIns="45720" rIns="246888"/>
          <a:lstStyle>
            <a:lvl1pPr marL="0" indent="0" algn="r">
              <a:spcBef>
                <a:spcPts val="0"/>
              </a:spcBef>
              <a:buNone/>
              <a:defRPr>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10" name="Date Placeholder 9"/>
          <p:cNvSpPr>
            <a:spLocks noGrp="1"/>
          </p:cNvSpPr>
          <p:nvPr>
            <p:ph type="dt" sz="half" idx="10"/>
          </p:nvPr>
        </p:nvSpPr>
        <p:spPr>
          <a:xfrm>
            <a:off x="5562600" y="6509004"/>
            <a:ext cx="3002280" cy="274320"/>
          </a:xfrm>
        </p:spPr>
        <p:txBody>
          <a:bodyPr vert="horz" rtlCol="0"/>
          <a:lstStyle>
            <a:extLst/>
          </a:lstStyle>
          <a:p>
            <a:fld id="{94D321A9-C6A4-4CCE-8A31-68BE216501A1}" type="datetimeFigureOut">
              <a:rPr lang="id-ID" smtClean="0"/>
              <a:t>28/01/2015</a:t>
            </a:fld>
            <a:endParaRPr lang="id-ID"/>
          </a:p>
        </p:txBody>
      </p:sp>
      <p:sp>
        <p:nvSpPr>
          <p:cNvPr id="11" name="Slide Number Placeholder 10"/>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fld id="{F3730AAA-0D48-49DA-B1BC-549ABC70A237}" type="slidenum">
              <a:rPr lang="id-ID" smtClean="0"/>
              <a:t>‹#›</a:t>
            </a:fld>
            <a:endParaRPr lang="id-ID"/>
          </a:p>
        </p:txBody>
      </p:sp>
      <p:sp>
        <p:nvSpPr>
          <p:cNvPr id="12" name="Footer Placeholder 11"/>
          <p:cNvSpPr>
            <a:spLocks noGrp="1"/>
          </p:cNvSpPr>
          <p:nvPr>
            <p:ph type="ftr" sz="quarter" idx="12"/>
          </p:nvPr>
        </p:nvSpPr>
        <p:spPr>
          <a:xfrm>
            <a:off x="1600200" y="6509004"/>
            <a:ext cx="3907464" cy="274320"/>
          </a:xfrm>
        </p:spPr>
        <p:txBody>
          <a:bodyPr vert="horz" rtlCol="0"/>
          <a:lstStyle>
            <a:extLst/>
          </a:lstStyle>
          <a:p>
            <a:endParaRPr lang="id-ID"/>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94D321A9-C6A4-4CCE-8A31-68BE216501A1}" type="datetimeFigureOut">
              <a:rPr lang="id-ID" smtClean="0"/>
              <a:t>28/01/2015</a:t>
            </a:fld>
            <a:endParaRPr lang="id-ID"/>
          </a:p>
        </p:txBody>
      </p:sp>
      <p:sp>
        <p:nvSpPr>
          <p:cNvPr id="5" name="Footer Placeholder 4"/>
          <p:cNvSpPr>
            <a:spLocks noGrp="1"/>
          </p:cNvSpPr>
          <p:nvPr>
            <p:ph type="ftr" sz="quarter" idx="11"/>
          </p:nvPr>
        </p:nvSpPr>
        <p:spPr/>
        <p:txBody>
          <a:bodyPr/>
          <a:lstStyle>
            <a:extLst/>
          </a:lstStyle>
          <a:p>
            <a:endParaRPr lang="id-ID"/>
          </a:p>
        </p:txBody>
      </p:sp>
      <p:sp>
        <p:nvSpPr>
          <p:cNvPr id="6" name="Slide Number Placeholder 5"/>
          <p:cNvSpPr>
            <a:spLocks noGrp="1"/>
          </p:cNvSpPr>
          <p:nvPr>
            <p:ph type="sldNum" sz="quarter" idx="12"/>
          </p:nvPr>
        </p:nvSpPr>
        <p:spPr/>
        <p:txBody>
          <a:bodyPr/>
          <a:lstStyle>
            <a:extLst/>
          </a:lstStyle>
          <a:p>
            <a:fld id="{F3730AAA-0D48-49DA-B1BC-549ABC70A237}" type="slidenum">
              <a:rPr lang="id-ID" smtClean="0"/>
              <a:t>‹#›</a:t>
            </a:fld>
            <a:endParaRPr lang="id-ID"/>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1000128" y="3267456"/>
            <a:ext cx="74066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722376" y="498230"/>
            <a:ext cx="7772400" cy="2731008"/>
          </a:xfrm>
        </p:spPr>
        <p:txBody>
          <a:bodyPr rIns="100584"/>
          <a:lstStyle>
            <a:lvl1pPr algn="r">
              <a:buNone/>
              <a:defRPr sz="4000" b="1" cap="none">
                <a:solidFill>
                  <a:schemeClr val="accent1">
                    <a:tint val="95000"/>
                    <a:satMod val="200000"/>
                  </a:schemeClr>
                </a:solidFill>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3287713"/>
            <a:ext cx="7772400" cy="1509712"/>
          </a:xfrm>
        </p:spPr>
        <p:txBody>
          <a:bodyPr rIns="128016" anchor="t"/>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8" name="Date Placeholder 7"/>
          <p:cNvSpPr>
            <a:spLocks noGrp="1"/>
          </p:cNvSpPr>
          <p:nvPr>
            <p:ph type="dt" sz="half" idx="10"/>
          </p:nvPr>
        </p:nvSpPr>
        <p:spPr>
          <a:xfrm>
            <a:off x="5562600" y="6513670"/>
            <a:ext cx="3002280" cy="274320"/>
          </a:xfrm>
        </p:spPr>
        <p:txBody>
          <a:bodyPr vert="horz" rtlCol="0"/>
          <a:lstStyle>
            <a:extLst/>
          </a:lstStyle>
          <a:p>
            <a:fld id="{94D321A9-C6A4-4CCE-8A31-68BE216501A1}" type="datetimeFigureOut">
              <a:rPr lang="id-ID" smtClean="0"/>
              <a:t>28/01/2015</a:t>
            </a:fld>
            <a:endParaRPr lang="id-ID"/>
          </a:p>
        </p:txBody>
      </p:sp>
      <p:sp>
        <p:nvSpPr>
          <p:cNvPr id="9" name="Slide Number Placeholder 8"/>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fld id="{F3730AAA-0D48-49DA-B1BC-549ABC70A237}" type="slidenum">
              <a:rPr lang="id-ID" smtClean="0"/>
              <a:t>‹#›</a:t>
            </a:fld>
            <a:endParaRPr lang="id-ID"/>
          </a:p>
        </p:txBody>
      </p:sp>
      <p:sp>
        <p:nvSpPr>
          <p:cNvPr id="10" name="Footer Placeholder 9"/>
          <p:cNvSpPr>
            <a:spLocks noGrp="1"/>
          </p:cNvSpPr>
          <p:nvPr>
            <p:ph type="ftr" sz="quarter" idx="12"/>
          </p:nvPr>
        </p:nvSpPr>
        <p:spPr>
          <a:xfrm>
            <a:off x="1600200" y="6513670"/>
            <a:ext cx="3907464" cy="274320"/>
          </a:xfrm>
        </p:spPr>
        <p:txBody>
          <a:bodyPr vert="horz" rtlCol="0"/>
          <a:lstStyle>
            <a:extLst/>
          </a:lstStyle>
          <a:p>
            <a:endParaRPr lang="id-ID"/>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94D321A9-C6A4-4CCE-8A31-68BE216501A1}" type="datetimeFigureOut">
              <a:rPr lang="id-ID" smtClean="0"/>
              <a:t>28/01/2015</a:t>
            </a:fld>
            <a:endParaRPr lang="id-ID"/>
          </a:p>
        </p:txBody>
      </p:sp>
      <p:sp>
        <p:nvSpPr>
          <p:cNvPr id="6" name="Footer Placeholder 5"/>
          <p:cNvSpPr>
            <a:spLocks noGrp="1"/>
          </p:cNvSpPr>
          <p:nvPr>
            <p:ph type="ftr" sz="quarter" idx="11"/>
          </p:nvPr>
        </p:nvSpPr>
        <p:spPr/>
        <p:txBody>
          <a:bodyPr/>
          <a:lstStyle>
            <a:extLst/>
          </a:lstStyle>
          <a:p>
            <a:endParaRPr lang="id-ID"/>
          </a:p>
        </p:txBody>
      </p:sp>
      <p:sp>
        <p:nvSpPr>
          <p:cNvPr id="7" name="Slide Number Placeholder 6"/>
          <p:cNvSpPr>
            <a:spLocks noGrp="1"/>
          </p:cNvSpPr>
          <p:nvPr>
            <p:ph type="sldNum" sz="quarter" idx="12"/>
          </p:nvPr>
        </p:nvSpPr>
        <p:spPr>
          <a:xfrm>
            <a:off x="8641080" y="6514568"/>
            <a:ext cx="464288" cy="274320"/>
          </a:xfrm>
        </p:spPr>
        <p:txBody>
          <a:bodyPr/>
          <a:lstStyle>
            <a:extLst/>
          </a:lstStyle>
          <a:p>
            <a:fld id="{F3730AAA-0D48-49DA-B1BC-549ABC70A237}" type="slidenum">
              <a:rPr lang="id-ID" smtClean="0"/>
              <a:t>‹#›</a:t>
            </a:fld>
            <a:endParaRPr lang="id-ID"/>
          </a:p>
        </p:txBody>
      </p:sp>
      <p:sp>
        <p:nvSpPr>
          <p:cNvPr id="10" name="Rectangle 9"/>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Rectangle 9"/>
          <p:cNvSpPr/>
          <p:nvPr/>
        </p:nvSpPr>
        <p:spPr>
          <a:xfrm>
            <a:off x="616744"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a:p>
        </p:txBody>
      </p:sp>
      <p:sp>
        <p:nvSpPr>
          <p:cNvPr id="11" name="Rectangle 10"/>
          <p:cNvSpPr/>
          <p:nvPr/>
        </p:nvSpPr>
        <p:spPr>
          <a:xfrm>
            <a:off x="4800600"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a:p>
        </p:txBody>
      </p:sp>
      <p:sp>
        <p:nvSpPr>
          <p:cNvPr id="2" name="Title 1"/>
          <p:cNvSpPr>
            <a:spLocks noGrp="1"/>
          </p:cNvSpPr>
          <p:nvPr>
            <p:ph type="title"/>
          </p:nvPr>
        </p:nvSpPr>
        <p:spPr>
          <a:xfrm>
            <a:off x="457200" y="251948"/>
            <a:ext cx="8229600" cy="1143000"/>
          </a:xfrm>
        </p:spPr>
        <p:txBody>
          <a:bodyPr anchor="b"/>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3"/>
            <a:ext cx="4040188"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535113"/>
            <a:ext cx="4041775"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00"/>
            <a:ext cx="4040188" cy="3941763"/>
          </a:xfrm>
        </p:spPr>
        <p:txBody>
          <a:bodyPr lIns="91440"/>
          <a:lstStyle>
            <a:lvl1pPr>
              <a:defRPr sz="22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362200"/>
            <a:ext cx="4041775" cy="3941763"/>
          </a:xfrm>
        </p:spPr>
        <p:txBody>
          <a:bodyPr/>
          <a:lstStyle>
            <a:lvl1pPr>
              <a:defRPr sz="22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94D321A9-C6A4-4CCE-8A31-68BE216501A1}" type="datetimeFigureOut">
              <a:rPr lang="id-ID" smtClean="0"/>
              <a:t>28/01/2015</a:t>
            </a:fld>
            <a:endParaRPr lang="id-ID"/>
          </a:p>
        </p:txBody>
      </p:sp>
      <p:sp>
        <p:nvSpPr>
          <p:cNvPr id="8" name="Footer Placeholder 7"/>
          <p:cNvSpPr>
            <a:spLocks noGrp="1"/>
          </p:cNvSpPr>
          <p:nvPr>
            <p:ph type="ftr" sz="quarter" idx="11"/>
          </p:nvPr>
        </p:nvSpPr>
        <p:spPr/>
        <p:txBody>
          <a:bodyPr/>
          <a:lstStyle>
            <a:extLst/>
          </a:lstStyle>
          <a:p>
            <a:endParaRPr lang="id-ID"/>
          </a:p>
        </p:txBody>
      </p:sp>
      <p:sp>
        <p:nvSpPr>
          <p:cNvPr id="9" name="Slide Number Placeholder 8"/>
          <p:cNvSpPr>
            <a:spLocks noGrp="1"/>
          </p:cNvSpPr>
          <p:nvPr>
            <p:ph type="sldNum" sz="quarter" idx="12"/>
          </p:nvPr>
        </p:nvSpPr>
        <p:spPr>
          <a:xfrm>
            <a:off x="8641080" y="6514568"/>
            <a:ext cx="464288" cy="274320"/>
          </a:xfrm>
        </p:spPr>
        <p:txBody>
          <a:bodyPr/>
          <a:lstStyle>
            <a:extLst/>
          </a:lstStyle>
          <a:p>
            <a:fld id="{F3730AAA-0D48-49DA-B1BC-549ABC70A237}" type="slidenum">
              <a:rPr lang="id-ID" smtClean="0"/>
              <a:t>‹#›</a:t>
            </a:fld>
            <a:endParaRPr lang="id-ID"/>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53218"/>
            <a:ext cx="8229600" cy="1143000"/>
          </a:xfrm>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94D321A9-C6A4-4CCE-8A31-68BE216501A1}" type="datetimeFigureOut">
              <a:rPr lang="id-ID" smtClean="0"/>
              <a:t>28/01/2015</a:t>
            </a:fld>
            <a:endParaRPr lang="id-ID"/>
          </a:p>
        </p:txBody>
      </p:sp>
      <p:sp>
        <p:nvSpPr>
          <p:cNvPr id="4" name="Footer Placeholder 3"/>
          <p:cNvSpPr>
            <a:spLocks noGrp="1"/>
          </p:cNvSpPr>
          <p:nvPr>
            <p:ph type="ftr" sz="quarter" idx="11"/>
          </p:nvPr>
        </p:nvSpPr>
        <p:spPr/>
        <p:txBody>
          <a:bodyPr/>
          <a:lstStyle>
            <a:extLst/>
          </a:lstStyle>
          <a:p>
            <a:endParaRPr lang="id-ID"/>
          </a:p>
        </p:txBody>
      </p:sp>
      <p:sp>
        <p:nvSpPr>
          <p:cNvPr id="5" name="Slide Number Placeholder 4"/>
          <p:cNvSpPr>
            <a:spLocks noGrp="1"/>
          </p:cNvSpPr>
          <p:nvPr>
            <p:ph type="sldNum" sz="quarter" idx="12"/>
          </p:nvPr>
        </p:nvSpPr>
        <p:spPr/>
        <p:txBody>
          <a:bodyPr/>
          <a:lstStyle>
            <a:extLst/>
          </a:lstStyle>
          <a:p>
            <a:fld id="{F3730AAA-0D48-49DA-B1BC-549ABC70A237}" type="slidenum">
              <a:rPr lang="id-ID" smtClean="0"/>
              <a:t>‹#›</a:t>
            </a:fld>
            <a:endParaRPr lang="id-ID"/>
          </a:p>
        </p:txBody>
      </p:sp>
      <p:sp>
        <p:nvSpPr>
          <p:cNvPr id="7" name="Rectangle 6"/>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94D321A9-C6A4-4CCE-8A31-68BE216501A1}" type="datetimeFigureOut">
              <a:rPr lang="id-ID" smtClean="0"/>
              <a:t>28/01/2015</a:t>
            </a:fld>
            <a:endParaRPr lang="id-ID"/>
          </a:p>
        </p:txBody>
      </p:sp>
      <p:sp>
        <p:nvSpPr>
          <p:cNvPr id="3" name="Footer Placeholder 2"/>
          <p:cNvSpPr>
            <a:spLocks noGrp="1"/>
          </p:cNvSpPr>
          <p:nvPr>
            <p:ph type="ftr" sz="quarter" idx="11"/>
          </p:nvPr>
        </p:nvSpPr>
        <p:spPr/>
        <p:txBody>
          <a:bodyPr/>
          <a:lstStyle>
            <a:extLst/>
          </a:lstStyle>
          <a:p>
            <a:endParaRPr lang="id-ID"/>
          </a:p>
        </p:txBody>
      </p:sp>
      <p:sp>
        <p:nvSpPr>
          <p:cNvPr id="4" name="Slide Number Placeholder 3"/>
          <p:cNvSpPr>
            <a:spLocks noGrp="1"/>
          </p:cNvSpPr>
          <p:nvPr>
            <p:ph type="sldNum" sz="quarter" idx="12"/>
          </p:nvPr>
        </p:nvSpPr>
        <p:spPr/>
        <p:txBody>
          <a:bodyPr/>
          <a:lstStyle>
            <a:extLst/>
          </a:lstStyle>
          <a:p>
            <a:fld id="{F3730AAA-0D48-49DA-B1BC-549ABC70A237}" type="slidenum">
              <a:rPr lang="id-ID" smtClean="0"/>
              <a:t>‹#›</a:t>
            </a:fld>
            <a:endParaRPr lang="id-ID"/>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5057552" y="105765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4963136" y="304800"/>
            <a:ext cx="3931920" cy="762000"/>
          </a:xfrm>
        </p:spPr>
        <p:txBody>
          <a:bodyPr anchor="b"/>
          <a:lstStyle>
            <a:lvl1pPr marL="0" algn="r">
              <a:buNone/>
              <a:defRPr sz="2000" b="1"/>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963136" y="1107560"/>
            <a:ext cx="3931920" cy="1066800"/>
          </a:xfrm>
        </p:spPr>
        <p:txBody>
          <a:bodyPr/>
          <a:lstStyle>
            <a:lvl1pPr marL="0" indent="0" algn="r">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228600" y="2209800"/>
            <a:ext cx="8666456" cy="3977640"/>
          </a:xfrm>
        </p:spPr>
        <p:txBody>
          <a:bodyPr/>
          <a:lstStyle>
            <a:lvl1pPr marL="292608">
              <a:defRPr sz="3200"/>
            </a:lvl1pPr>
            <a:lvl2pPr marL="594360">
              <a:defRPr sz="2800"/>
            </a:lvl2pPr>
            <a:lvl3pPr marL="822960">
              <a:defRPr sz="2400"/>
            </a:lvl3pPr>
            <a:lvl4pPr marL="1051560">
              <a:defRPr sz="2000"/>
            </a:lvl4pPr>
            <a:lvl5pPr marL="1261872">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9" name="Date Placeholder 8"/>
          <p:cNvSpPr>
            <a:spLocks noGrp="1"/>
          </p:cNvSpPr>
          <p:nvPr>
            <p:ph type="dt" sz="half" idx="10"/>
          </p:nvPr>
        </p:nvSpPr>
        <p:spPr>
          <a:xfrm>
            <a:off x="5562600" y="6513670"/>
            <a:ext cx="3002280" cy="274320"/>
          </a:xfrm>
        </p:spPr>
        <p:txBody>
          <a:bodyPr vert="horz" rtlCol="0"/>
          <a:lstStyle>
            <a:extLst/>
          </a:lstStyle>
          <a:p>
            <a:fld id="{94D321A9-C6A4-4CCE-8A31-68BE216501A1}" type="datetimeFigureOut">
              <a:rPr lang="id-ID" smtClean="0"/>
              <a:t>28/01/2015</a:t>
            </a:fld>
            <a:endParaRPr lang="id-ID"/>
          </a:p>
        </p:txBody>
      </p:sp>
      <p:sp>
        <p:nvSpPr>
          <p:cNvPr id="10" name="Slide Number Placeholder 9"/>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fld id="{F3730AAA-0D48-49DA-B1BC-549ABC70A237}" type="slidenum">
              <a:rPr lang="id-ID" smtClean="0"/>
              <a:t>‹#›</a:t>
            </a:fld>
            <a:endParaRPr lang="id-ID"/>
          </a:p>
        </p:txBody>
      </p:sp>
      <p:sp>
        <p:nvSpPr>
          <p:cNvPr id="11" name="Footer Placeholder 10"/>
          <p:cNvSpPr>
            <a:spLocks noGrp="1"/>
          </p:cNvSpPr>
          <p:nvPr>
            <p:ph type="ftr" sz="quarter" idx="12"/>
          </p:nvPr>
        </p:nvSpPr>
        <p:spPr>
          <a:xfrm>
            <a:off x="1600200" y="6513670"/>
            <a:ext cx="3907464" cy="274320"/>
          </a:xfrm>
        </p:spPr>
        <p:txBody>
          <a:bodyPr vert="horz" rtlCol="0"/>
          <a:lstStyle>
            <a:extLst/>
          </a:lstStyle>
          <a:p>
            <a:endParaRPr lang="id-ID"/>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0443" y="4724400"/>
            <a:ext cx="5486400" cy="664536"/>
          </a:xfrm>
        </p:spPr>
        <p:txBody>
          <a:bodyPr anchor="b"/>
          <a:lstStyle>
            <a:lvl1pPr marL="0" algn="r">
              <a:buNone/>
              <a:defRPr sz="2000" b="1"/>
            </a:lvl1pPr>
            <a:extLst/>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3040443" y="5388936"/>
            <a:ext cx="5486400" cy="912255"/>
          </a:xfrm>
        </p:spPr>
        <p:txBody>
          <a:bodyPr/>
          <a:lstStyle>
            <a:lvl1pPr marL="0" indent="0" algn="r">
              <a:spcBef>
                <a:spcPts val="0"/>
              </a:spcBef>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13" name="Picture Placeholder 12"/>
          <p:cNvSpPr>
            <a:spLocks noGrp="1"/>
          </p:cNvSpPr>
          <p:nvPr>
            <p:ph type="pic" idx="1"/>
          </p:nvPr>
        </p:nvSpPr>
        <p:spPr>
          <a:xfrm>
            <a:off x="304800" y="249864"/>
            <a:ext cx="8534400" cy="4343400"/>
          </a:xfrm>
          <a:prstGeom prst="round2DiagRect">
            <a:avLst>
              <a:gd name="adj1" fmla="val 11403"/>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extLst/>
          </a:lstStyle>
          <a:p>
            <a:pPr marL="0" algn="l" rtl="0" eaLnBrk="1" latinLnBrk="0" hangingPunct="1"/>
            <a:r>
              <a:rPr kumimoji="0" lang="en-US"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8" name="Date Placeholder 7"/>
          <p:cNvSpPr>
            <a:spLocks noGrp="1"/>
          </p:cNvSpPr>
          <p:nvPr>
            <p:ph type="dt" sz="half" idx="10"/>
          </p:nvPr>
        </p:nvSpPr>
        <p:spPr>
          <a:xfrm>
            <a:off x="5562600" y="6509004"/>
            <a:ext cx="3002280" cy="274320"/>
          </a:xfrm>
        </p:spPr>
        <p:txBody>
          <a:bodyPr vert="horz" rtlCol="0"/>
          <a:lstStyle>
            <a:extLst/>
          </a:lstStyle>
          <a:p>
            <a:fld id="{94D321A9-C6A4-4CCE-8A31-68BE216501A1}" type="datetimeFigureOut">
              <a:rPr lang="id-ID" smtClean="0"/>
              <a:t>28/01/2015</a:t>
            </a:fld>
            <a:endParaRPr lang="id-ID"/>
          </a:p>
        </p:txBody>
      </p:sp>
      <p:sp>
        <p:nvSpPr>
          <p:cNvPr id="9" name="Slide Number Placeholder 8"/>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fld id="{F3730AAA-0D48-49DA-B1BC-549ABC70A237}" type="slidenum">
              <a:rPr lang="id-ID" smtClean="0"/>
              <a:t>‹#›</a:t>
            </a:fld>
            <a:endParaRPr lang="id-ID"/>
          </a:p>
        </p:txBody>
      </p:sp>
      <p:sp>
        <p:nvSpPr>
          <p:cNvPr id="10" name="Footer Placeholder 9"/>
          <p:cNvSpPr>
            <a:spLocks noGrp="1"/>
          </p:cNvSpPr>
          <p:nvPr>
            <p:ph type="ftr" sz="quarter" idx="12"/>
          </p:nvPr>
        </p:nvSpPr>
        <p:spPr>
          <a:xfrm>
            <a:off x="1600200" y="6509004"/>
            <a:ext cx="3907464" cy="274320"/>
          </a:xfrm>
        </p:spPr>
        <p:txBody>
          <a:bodyPr vert="horz" rtlCol="0"/>
          <a:lstStyle>
            <a:extLst/>
          </a:lstStyle>
          <a:p>
            <a:endParaRPr lang="id-ID"/>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94D321A9-C6A4-4CCE-8A31-68BE216501A1}" type="datetimeFigureOut">
              <a:rPr lang="id-ID" smtClean="0"/>
              <a:t>28/01/2015</a:t>
            </a:fld>
            <a:endParaRPr lang="id-ID"/>
          </a:p>
        </p:txBody>
      </p:sp>
      <p:sp>
        <p:nvSpPr>
          <p:cNvPr id="5" name="Footer Placeholder 4"/>
          <p:cNvSpPr>
            <a:spLocks noGrp="1"/>
          </p:cNvSpPr>
          <p:nvPr>
            <p:ph type="ftr" sz="quarter" idx="11"/>
          </p:nvPr>
        </p:nvSpPr>
        <p:spPr/>
        <p:txBody>
          <a:bodyPr/>
          <a:lstStyle>
            <a:extLst/>
          </a:lstStyle>
          <a:p>
            <a:endParaRPr lang="id-ID"/>
          </a:p>
        </p:txBody>
      </p:sp>
      <p:sp>
        <p:nvSpPr>
          <p:cNvPr id="6" name="Slide Number Placeholder 5"/>
          <p:cNvSpPr>
            <a:spLocks noGrp="1"/>
          </p:cNvSpPr>
          <p:nvPr>
            <p:ph type="sldNum" sz="quarter" idx="12"/>
          </p:nvPr>
        </p:nvSpPr>
        <p:spPr/>
        <p:txBody>
          <a:bodyPr/>
          <a:lstStyle>
            <a:extLst/>
          </a:lstStyle>
          <a:p>
            <a:fld id="{F3730AAA-0D48-49DA-B1BC-549ABC70A237}" type="slidenum">
              <a:rPr lang="id-ID" smtClean="0"/>
              <a:t>‹#›</a:t>
            </a:fld>
            <a:endParaRPr lang="id-ID"/>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lvl1pPr algn="l">
              <a:defRPr/>
            </a:lvl1pPr>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94D321A9-C6A4-4CCE-8A31-68BE216501A1}" type="datetimeFigureOut">
              <a:rPr lang="id-ID" smtClean="0"/>
              <a:t>28/01/2015</a:t>
            </a:fld>
            <a:endParaRPr lang="id-ID"/>
          </a:p>
        </p:txBody>
      </p:sp>
      <p:sp>
        <p:nvSpPr>
          <p:cNvPr id="5" name="Footer Placeholder 4"/>
          <p:cNvSpPr>
            <a:spLocks noGrp="1"/>
          </p:cNvSpPr>
          <p:nvPr>
            <p:ph type="ftr" sz="quarter" idx="11"/>
          </p:nvPr>
        </p:nvSpPr>
        <p:spPr/>
        <p:txBody>
          <a:bodyPr/>
          <a:lstStyle>
            <a:extLst/>
          </a:lstStyle>
          <a:p>
            <a:endParaRPr lang="id-ID"/>
          </a:p>
        </p:txBody>
      </p:sp>
      <p:sp>
        <p:nvSpPr>
          <p:cNvPr id="6" name="Slide Number Placeholder 5"/>
          <p:cNvSpPr>
            <a:spLocks noGrp="1"/>
          </p:cNvSpPr>
          <p:nvPr>
            <p:ph type="sldNum" sz="quarter" idx="12"/>
          </p:nvPr>
        </p:nvSpPr>
        <p:spPr/>
        <p:txBody>
          <a:bodyPr/>
          <a:lstStyle>
            <a:extLst/>
          </a:lstStyle>
          <a:p>
            <a:fld id="{F3730AAA-0D48-49DA-B1BC-549ABC70A237}" type="slidenum">
              <a:rPr lang="id-ID" smtClean="0"/>
              <a:t>‹#›</a:t>
            </a:fld>
            <a:endParaRPr lang="id-ID"/>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smtClean="0"/>
              <a:t>Click to edit Master title style</a:t>
            </a:r>
            <a:endParaRPr kumimoji="0" lang="en-US"/>
          </a:p>
        </p:txBody>
      </p:sp>
      <p:sp>
        <p:nvSpPr>
          <p:cNvPr id="28" name="Date Placeholder 27"/>
          <p:cNvSpPr>
            <a:spLocks noGrp="1"/>
          </p:cNvSpPr>
          <p:nvPr>
            <p:ph type="dt" sz="half" idx="10"/>
          </p:nvPr>
        </p:nvSpPr>
        <p:spPr/>
        <p:txBody>
          <a:bodyPr/>
          <a:lstStyle/>
          <a:p>
            <a:fld id="{94D321A9-C6A4-4CCE-8A31-68BE216501A1}" type="datetimeFigureOut">
              <a:rPr lang="id-ID" smtClean="0"/>
              <a:t>28/01/2015</a:t>
            </a:fld>
            <a:endParaRPr lang="id-ID"/>
          </a:p>
        </p:txBody>
      </p:sp>
      <p:sp>
        <p:nvSpPr>
          <p:cNvPr id="17" name="Footer Placeholder 16"/>
          <p:cNvSpPr>
            <a:spLocks noGrp="1"/>
          </p:cNvSpPr>
          <p:nvPr>
            <p:ph type="ftr" sz="quarter" idx="11"/>
          </p:nvPr>
        </p:nvSpPr>
        <p:spPr/>
        <p:txBody>
          <a:bodyPr/>
          <a:lstStyle/>
          <a:p>
            <a:endParaRPr lang="id-ID"/>
          </a:p>
        </p:txBody>
      </p:sp>
      <p:sp>
        <p:nvSpPr>
          <p:cNvPr id="29" name="Slide Number Placeholder 28"/>
          <p:cNvSpPr>
            <a:spLocks noGrp="1"/>
          </p:cNvSpPr>
          <p:nvPr>
            <p:ph type="sldNum" sz="quarter" idx="12"/>
          </p:nvPr>
        </p:nvSpPr>
        <p:spPr/>
        <p:txBody>
          <a:bodyPr/>
          <a:lstStyle/>
          <a:p>
            <a:fld id="{F3730AAA-0D48-49DA-B1BC-549ABC70A237}" type="slidenum">
              <a:rPr lang="id-ID" smtClean="0"/>
              <a:t>‹#›</a:t>
            </a:fld>
            <a:endParaRPr lang="id-ID"/>
          </a:p>
        </p:txBody>
      </p:sp>
      <p:sp>
        <p:nvSpPr>
          <p:cNvPr id="9" name="Subtitl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4D321A9-C6A4-4CCE-8A31-68BE216501A1}" type="datetimeFigureOut">
              <a:rPr lang="id-ID" smtClean="0"/>
              <a:t>28/01/2015</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F3730AAA-0D48-49DA-B1BC-549ABC70A237}" type="slidenum">
              <a:rPr lang="id-ID" smtClean="0"/>
              <a:t>‹#›</a:t>
            </a:fld>
            <a:endParaRPr lang="id-ID"/>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94D321A9-C6A4-4CCE-8A31-68BE216501A1}" type="datetimeFigureOut">
              <a:rPr lang="id-ID" smtClean="0"/>
              <a:t>28/01/2015</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a:xfrm>
            <a:off x="7924800" y="6416675"/>
            <a:ext cx="762000" cy="365125"/>
          </a:xfrm>
        </p:spPr>
        <p:txBody>
          <a:bodyPr/>
          <a:lstStyle/>
          <a:p>
            <a:fld id="{F3730AAA-0D48-49DA-B1BC-549ABC70A237}" type="slidenum">
              <a:rPr lang="id-ID" smtClean="0"/>
              <a:t>‹#›</a:t>
            </a:fld>
            <a:endParaRPr lang="id-ID"/>
          </a:p>
        </p:txBody>
      </p:sp>
    </p:spTree>
  </p:cSld>
  <p:clrMapOvr>
    <a:overrideClrMapping bg1="dk1" tx1="lt1" bg2="dk2" tx2="lt2" accent1="accent1" accent2="accent2" accent3="accent3" accent4="accent4" accent5="accent5" accent6="accent6" hlink="hlink" folHlink="folHlink"/>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94D321A9-C6A4-4CCE-8A31-68BE216501A1}" type="datetimeFigureOut">
              <a:rPr lang="id-ID" smtClean="0"/>
              <a:t>28/01/2015</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F3730AAA-0D48-49DA-B1BC-549ABC70A237}" type="slidenum">
              <a:rPr lang="id-ID" smtClean="0"/>
              <a:t>‹#›</a:t>
            </a:fld>
            <a:endParaRPr lang="id-ID"/>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94D321A9-C6A4-4CCE-8A31-68BE216501A1}" type="datetimeFigureOut">
              <a:rPr lang="id-ID" smtClean="0"/>
              <a:t>28/01/2015</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F3730AAA-0D48-49DA-B1BC-549ABC70A237}" type="slidenum">
              <a:rPr lang="id-ID" smtClean="0"/>
              <a:t>‹#›</a:t>
            </a:fld>
            <a:endParaRPr lang="id-ID"/>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94D321A9-C6A4-4CCE-8A31-68BE216501A1}" type="datetimeFigureOut">
              <a:rPr lang="id-ID" smtClean="0"/>
              <a:t>28/01/2015</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F3730AAA-0D48-49DA-B1BC-549ABC70A237}" type="slidenum">
              <a:rPr lang="id-ID" smtClean="0"/>
              <a:t>‹#›</a:t>
            </a:fld>
            <a:endParaRPr lang="id-ID"/>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4D321A9-C6A4-4CCE-8A31-68BE216501A1}" type="datetimeFigureOut">
              <a:rPr lang="id-ID" smtClean="0"/>
              <a:t>28/01/2015</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F3730AAA-0D48-49DA-B1BC-549ABC70A237}" type="slidenum">
              <a:rPr lang="id-ID" smtClean="0"/>
              <a:t>‹#›</a:t>
            </a:fld>
            <a:endParaRPr lang="id-ID"/>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94D321A9-C6A4-4CCE-8A31-68BE216501A1}" type="datetimeFigureOut">
              <a:rPr lang="id-ID" smtClean="0"/>
              <a:t>28/01/2015</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F3730AAA-0D48-49DA-B1BC-549ABC70A237}" type="slidenum">
              <a:rPr lang="id-ID" smtClean="0"/>
              <a:t>‹#›</a:t>
            </a:fld>
            <a:endParaRPr lang="id-ID"/>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n-US"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94D321A9-C6A4-4CCE-8A31-68BE216501A1}" type="datetimeFigureOut">
              <a:rPr lang="id-ID" smtClean="0"/>
              <a:t>28/01/2015</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F3730AAA-0D48-49DA-B1BC-549ABC70A237}" type="slidenum">
              <a:rPr lang="id-ID" smtClean="0"/>
              <a:t>‹#›</a:t>
            </a:fld>
            <a:endParaRPr lang="id-ID"/>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4D321A9-C6A4-4CCE-8A31-68BE216501A1}" type="datetimeFigureOut">
              <a:rPr lang="id-ID" smtClean="0"/>
              <a:t>28/01/2015</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F3730AAA-0D48-49DA-B1BC-549ABC70A237}" type="slidenum">
              <a:rPr lang="id-ID" smtClean="0"/>
              <a:t>‹#›</a:t>
            </a:fld>
            <a:endParaRPr lang="id-ID"/>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4D321A9-C6A4-4CCE-8A31-68BE216501A1}" type="datetimeFigureOut">
              <a:rPr lang="id-ID" smtClean="0"/>
              <a:t>28/01/2015</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F3730AAA-0D48-49DA-B1BC-549ABC70A237}" type="slidenum">
              <a:rPr lang="id-ID" smtClean="0"/>
              <a:t>‹#›</a:t>
            </a:fld>
            <a:endParaRPr lang="id-ID"/>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image" Target="../media/image1.jpeg"/><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4.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3.xml"/><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theme" Target="../theme/theme5.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4">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94D321A9-C6A4-4CCE-8A31-68BE216501A1}" type="datetimeFigureOut">
              <a:rPr lang="id-ID" smtClean="0"/>
              <a:t>28/01/2015</a:t>
            </a:fld>
            <a:endParaRPr lang="id-ID"/>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id-ID"/>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F3730AAA-0D48-49DA-B1BC-549ABC70A237}" type="slidenum">
              <a:rPr lang="id-ID" smtClean="0"/>
              <a:t>‹#›</a:t>
            </a:fld>
            <a:endParaRPr lang="id-ID"/>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732" r:id="rId12"/>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94D321A9-C6A4-4CCE-8A31-68BE216501A1}" type="datetimeFigureOut">
              <a:rPr lang="id-ID" smtClean="0"/>
              <a:t>28/01/2015</a:t>
            </a:fld>
            <a:endParaRPr lang="id-ID"/>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id-ID"/>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F3730AAA-0D48-49DA-B1BC-549ABC70A237}" type="slidenum">
              <a:rPr lang="id-ID" smtClean="0"/>
              <a:t>‹#›</a:t>
            </a:fld>
            <a:endParaRPr lang="id-ID"/>
          </a:p>
        </p:txBody>
      </p:sp>
    </p:spTree>
  </p:cSld>
  <p:clrMap bg1="lt1" tx1="dk1" bg2="lt2" tx2="dk2" accent1="accent1" accent2="accent2" accent3="accent3" accent4="accent4" accent5="accent5" accent6="accent6" hlink="hlink" folHlink="folHlink"/>
  <p:sldLayoutIdLst>
    <p:sldLayoutId id="2147483734" r:id="rId1"/>
    <p:sldLayoutId id="2147483735" r:id="rId2"/>
    <p:sldLayoutId id="2147483736" r:id="rId3"/>
    <p:sldLayoutId id="2147483737" r:id="rId4"/>
    <p:sldLayoutId id="2147483738" r:id="rId5"/>
    <p:sldLayoutId id="2147483739" r:id="rId6"/>
    <p:sldLayoutId id="2147483740" r:id="rId7"/>
    <p:sldLayoutId id="2147483741" r:id="rId8"/>
    <p:sldLayoutId id="2147483742" r:id="rId9"/>
    <p:sldLayoutId id="2147483743" r:id="rId10"/>
    <p:sldLayoutId id="2147483744"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gradFill flip="none" rotWithShape="1">
            <a:gsLst>
              <a:gs pos="83000">
                <a:schemeClr val="bg1">
                  <a:alpha val="11000"/>
                </a:schemeClr>
              </a:gs>
              <a:gs pos="100000">
                <a:schemeClr val="bg2">
                  <a:lumMod val="75000"/>
                  <a:alpha val="23000"/>
                </a:scheme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688490" y="570156"/>
            <a:ext cx="7756263" cy="105425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699247" y="2248347"/>
            <a:ext cx="7745505" cy="3877815"/>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360378" y="6161442"/>
            <a:ext cx="2133600" cy="365125"/>
          </a:xfrm>
          <a:prstGeom prst="rect">
            <a:avLst/>
          </a:prstGeom>
        </p:spPr>
        <p:txBody>
          <a:bodyPr vert="horz" lIns="91440" tIns="45720" rIns="91440" bIns="45720" rtlCol="0" anchor="ctr"/>
          <a:lstStyle>
            <a:lvl1pPr algn="l">
              <a:defRPr sz="1200">
                <a:solidFill>
                  <a:schemeClr val="tx2"/>
                </a:solidFill>
              </a:defRPr>
            </a:lvl1pPr>
          </a:lstStyle>
          <a:p>
            <a:fld id="{94D321A9-C6A4-4CCE-8A31-68BE216501A1}" type="datetimeFigureOut">
              <a:rPr lang="id-ID" smtClean="0"/>
              <a:t>28/01/2015</a:t>
            </a:fld>
            <a:endParaRPr lang="id-ID"/>
          </a:p>
        </p:txBody>
      </p:sp>
      <p:sp>
        <p:nvSpPr>
          <p:cNvPr id="5" name="Footer Placeholder 4"/>
          <p:cNvSpPr>
            <a:spLocks noGrp="1"/>
          </p:cNvSpPr>
          <p:nvPr>
            <p:ph type="ftr" sz="quarter" idx="3"/>
          </p:nvPr>
        </p:nvSpPr>
        <p:spPr>
          <a:xfrm>
            <a:off x="3124200" y="6161442"/>
            <a:ext cx="2895600" cy="365125"/>
          </a:xfrm>
          <a:prstGeom prst="rect">
            <a:avLst/>
          </a:prstGeom>
        </p:spPr>
        <p:txBody>
          <a:bodyPr vert="horz" lIns="91440" tIns="45720" rIns="91440" bIns="45720" rtlCol="0" anchor="ctr"/>
          <a:lstStyle>
            <a:lvl1pPr algn="ctr">
              <a:defRPr sz="1200">
                <a:solidFill>
                  <a:schemeClr val="tx2"/>
                </a:solidFill>
              </a:defRPr>
            </a:lvl1pPr>
          </a:lstStyle>
          <a:p>
            <a:endParaRPr lang="id-ID"/>
          </a:p>
        </p:txBody>
      </p:sp>
      <p:sp>
        <p:nvSpPr>
          <p:cNvPr id="6" name="Slide Number Placeholder 5"/>
          <p:cNvSpPr>
            <a:spLocks noGrp="1"/>
          </p:cNvSpPr>
          <p:nvPr>
            <p:ph type="sldNum" sz="quarter" idx="4"/>
          </p:nvPr>
        </p:nvSpPr>
        <p:spPr>
          <a:xfrm>
            <a:off x="6639264" y="6161442"/>
            <a:ext cx="2133600" cy="365125"/>
          </a:xfrm>
          <a:prstGeom prst="rect">
            <a:avLst/>
          </a:prstGeom>
        </p:spPr>
        <p:txBody>
          <a:bodyPr vert="horz" lIns="91440" tIns="45720" rIns="91440" bIns="45720" rtlCol="0" anchor="ctr"/>
          <a:lstStyle>
            <a:lvl1pPr algn="r">
              <a:defRPr sz="1200">
                <a:solidFill>
                  <a:schemeClr val="tx2"/>
                </a:solidFill>
              </a:defRPr>
            </a:lvl1pPr>
          </a:lstStyle>
          <a:p>
            <a:fld id="{F3730AAA-0D48-49DA-B1BC-549ABC70A237}" type="slidenum">
              <a:rPr lang="id-ID" smtClean="0"/>
              <a:t>‹#›</a:t>
            </a:fld>
            <a:endParaRPr lang="id-ID"/>
          </a:p>
        </p:txBody>
      </p:sp>
    </p:spTree>
  </p:cSld>
  <p:clrMap bg1="lt1" tx1="dk1" bg2="lt2" tx2="dk2" accent1="accent1" accent2="accent2" accent3="accent3" accent4="accent4" accent5="accent5" accent6="accent6" hlink="hlink" folHlink="folHlink"/>
  <p:sldLayoutIdLst>
    <p:sldLayoutId id="2147483782" r:id="rId1"/>
    <p:sldLayoutId id="2147483783" r:id="rId2"/>
    <p:sldLayoutId id="2147483784" r:id="rId3"/>
    <p:sldLayoutId id="2147483785" r:id="rId4"/>
    <p:sldLayoutId id="2147483786" r:id="rId5"/>
    <p:sldLayoutId id="2147483787" r:id="rId6"/>
    <p:sldLayoutId id="2147483788" r:id="rId7"/>
    <p:sldLayoutId id="2147483789" r:id="rId8"/>
    <p:sldLayoutId id="2147483790" r:id="rId9"/>
    <p:sldLayoutId id="2147483791" r:id="rId10"/>
    <p:sldLayoutId id="2147483792" r:id="rId11"/>
  </p:sldLayoutIdLst>
  <p:txStyles>
    <p:titleStyle>
      <a:lvl1pPr algn="ctr" defTabSz="914400" rtl="0" eaLnBrk="1" latinLnBrk="0" hangingPunct="1">
        <a:spcBef>
          <a:spcPct val="0"/>
        </a:spcBef>
        <a:buNone/>
        <a:defRPr sz="540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65760" indent="-365760" algn="l" defTabSz="914400" rtl="0" eaLnBrk="1" latinLnBrk="0" hangingPunct="1">
        <a:spcBef>
          <a:spcPct val="20000"/>
        </a:spcBef>
        <a:buClr>
          <a:schemeClr val="accent1"/>
        </a:buClr>
        <a:buFont typeface="Wingdings" pitchFamily="2" charset="2"/>
        <a:buChar char=""/>
        <a:defRPr sz="2400" kern="1200">
          <a:solidFill>
            <a:schemeClr val="tx1">
              <a:lumMod val="85000"/>
              <a:lumOff val="15000"/>
            </a:schemeClr>
          </a:solidFill>
          <a:latin typeface="+mn-lt"/>
          <a:ea typeface="+mn-ea"/>
          <a:cs typeface="+mn-cs"/>
        </a:defRPr>
      </a:lvl1pPr>
      <a:lvl2pPr marL="777240" indent="-365760" algn="l" defTabSz="914400" rtl="0" eaLnBrk="1" latinLnBrk="0" hangingPunct="1">
        <a:spcBef>
          <a:spcPct val="20000"/>
        </a:spcBef>
        <a:buClr>
          <a:schemeClr val="accent1"/>
        </a:buClr>
        <a:buFont typeface="Wingdings" pitchFamily="2" charset="2"/>
        <a:buChar char=""/>
        <a:defRPr sz="2200" kern="1200">
          <a:solidFill>
            <a:schemeClr val="tx1">
              <a:lumMod val="85000"/>
              <a:lumOff val="15000"/>
            </a:schemeClr>
          </a:solidFill>
          <a:latin typeface="+mn-lt"/>
          <a:ea typeface="+mn-ea"/>
          <a:cs typeface="+mn-cs"/>
        </a:defRPr>
      </a:lvl2pPr>
      <a:lvl3pPr marL="1143000" indent="-365760" algn="l" defTabSz="914400" rtl="0" eaLnBrk="1" latinLnBrk="0" hangingPunct="1">
        <a:spcBef>
          <a:spcPct val="20000"/>
        </a:spcBef>
        <a:buClr>
          <a:schemeClr val="accent1"/>
        </a:buClr>
        <a:buFont typeface="Wingdings" pitchFamily="2" charset="2"/>
        <a:buChar char=""/>
        <a:defRPr sz="2000" kern="1200">
          <a:solidFill>
            <a:schemeClr val="tx1">
              <a:lumMod val="85000"/>
              <a:lumOff val="15000"/>
            </a:schemeClr>
          </a:solidFill>
          <a:latin typeface="+mn-lt"/>
          <a:ea typeface="+mn-ea"/>
          <a:cs typeface="+mn-cs"/>
        </a:defRPr>
      </a:lvl3pPr>
      <a:lvl4pPr marL="1508760" indent="-320040" algn="l" defTabSz="914400" rtl="0" eaLnBrk="1" latinLnBrk="0" hangingPunct="1">
        <a:spcBef>
          <a:spcPct val="20000"/>
        </a:spcBef>
        <a:buClr>
          <a:schemeClr val="accent1"/>
        </a:buClr>
        <a:buFont typeface="Wingdings" pitchFamily="2" charset="2"/>
        <a:buChar char=""/>
        <a:defRPr sz="1800" kern="1200">
          <a:solidFill>
            <a:schemeClr val="tx1">
              <a:lumMod val="85000"/>
              <a:lumOff val="15000"/>
            </a:schemeClr>
          </a:solidFill>
          <a:latin typeface="+mn-lt"/>
          <a:ea typeface="+mn-ea"/>
          <a:cs typeface="+mn-cs"/>
        </a:defRPr>
      </a:lvl4pPr>
      <a:lvl5pPr marL="1828800" indent="-320040" algn="l" defTabSz="914400" rtl="0" eaLnBrk="1" latinLnBrk="0" hangingPunct="1">
        <a:spcBef>
          <a:spcPct val="20000"/>
        </a:spcBef>
        <a:buClr>
          <a:schemeClr val="accent1"/>
        </a:buClr>
        <a:buFont typeface="Wingdings" pitchFamily="2" charset="2"/>
        <a:buChar char=""/>
        <a:defRPr sz="1600" kern="1200">
          <a:solidFill>
            <a:schemeClr val="tx1">
              <a:lumMod val="85000"/>
              <a:lumOff val="15000"/>
            </a:schemeClr>
          </a:solidFill>
          <a:latin typeface="+mn-lt"/>
          <a:ea typeface="+mn-ea"/>
          <a:cs typeface="+mn-cs"/>
        </a:defRPr>
      </a:lvl5pPr>
      <a:lvl6pPr marL="214884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6pPr>
      <a:lvl7pPr marL="246888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7pPr>
      <a:lvl8pPr marL="278892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8pPr>
      <a:lvl9pPr marL="310896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ound Diagonal Corner Rectangle 6"/>
          <p:cNvSpPr/>
          <p:nvPr/>
        </p:nvSpPr>
        <p:spPr>
          <a:xfrm>
            <a:off x="164592" y="147085"/>
            <a:ext cx="8810846" cy="6565392"/>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Footer Placeholder 2"/>
          <p:cNvSpPr>
            <a:spLocks noGrp="1"/>
          </p:cNvSpPr>
          <p:nvPr>
            <p:ph type="ftr" sz="quarter" idx="3"/>
          </p:nvPr>
        </p:nvSpPr>
        <p:spPr>
          <a:xfrm>
            <a:off x="1295400" y="6400800"/>
            <a:ext cx="4212264" cy="274320"/>
          </a:xfrm>
          <a:prstGeom prst="rect">
            <a:avLst/>
          </a:prstGeom>
        </p:spPr>
        <p:txBody>
          <a:bodyPr/>
          <a:lstStyle>
            <a:lvl1pPr algn="r" eaLnBrk="1" latinLnBrk="0" hangingPunct="1">
              <a:defRPr kumimoji="0" sz="1300">
                <a:solidFill>
                  <a:schemeClr val="bg2">
                    <a:tint val="60000"/>
                    <a:satMod val="155000"/>
                  </a:schemeClr>
                </a:solidFill>
              </a:defRPr>
            </a:lvl1pPr>
            <a:extLst/>
          </a:lstStyle>
          <a:p>
            <a:endParaRPr lang="id-ID"/>
          </a:p>
        </p:txBody>
      </p:sp>
      <p:sp>
        <p:nvSpPr>
          <p:cNvPr id="14" name="Date Placeholder 13"/>
          <p:cNvSpPr>
            <a:spLocks noGrp="1"/>
          </p:cNvSpPr>
          <p:nvPr>
            <p:ph type="dt" sz="half" idx="2"/>
          </p:nvPr>
        </p:nvSpPr>
        <p:spPr>
          <a:xfrm>
            <a:off x="5562600" y="6400800"/>
            <a:ext cx="3002280" cy="274320"/>
          </a:xfrm>
          <a:prstGeom prst="rect">
            <a:avLst/>
          </a:prstGeom>
        </p:spPr>
        <p:txBody>
          <a:bodyPr/>
          <a:lstStyle>
            <a:lvl1pPr algn="l" eaLnBrk="1" latinLnBrk="0" hangingPunct="1">
              <a:defRPr kumimoji="0" sz="1300">
                <a:solidFill>
                  <a:schemeClr val="bg2">
                    <a:tint val="60000"/>
                    <a:satMod val="155000"/>
                  </a:schemeClr>
                </a:solidFill>
              </a:defRPr>
            </a:lvl1pPr>
            <a:extLst/>
          </a:lstStyle>
          <a:p>
            <a:fld id="{94D321A9-C6A4-4CCE-8A31-68BE216501A1}" type="datetimeFigureOut">
              <a:rPr lang="id-ID" smtClean="0"/>
              <a:t>28/01/2015</a:t>
            </a:fld>
            <a:endParaRPr lang="id-ID"/>
          </a:p>
        </p:txBody>
      </p:sp>
      <p:sp>
        <p:nvSpPr>
          <p:cNvPr id="23" name="Slide Number Placeholder 22"/>
          <p:cNvSpPr>
            <a:spLocks noGrp="1"/>
          </p:cNvSpPr>
          <p:nvPr>
            <p:ph type="sldNum" sz="quarter" idx="4"/>
          </p:nvPr>
        </p:nvSpPr>
        <p:spPr>
          <a:xfrm>
            <a:off x="8638952" y="6514568"/>
            <a:ext cx="464288" cy="274320"/>
          </a:xfrm>
          <a:prstGeom prst="rect">
            <a:avLst/>
          </a:prstGeom>
        </p:spPr>
        <p:txBody>
          <a:bodyPr anchor="ctr"/>
          <a:lstStyle>
            <a:lvl1pPr algn="r" eaLnBrk="1" latinLnBrk="0" hangingPunct="1">
              <a:defRPr kumimoji="0" sz="1600">
                <a:solidFill>
                  <a:schemeClr val="tx2">
                    <a:shade val="90000"/>
                  </a:schemeClr>
                </a:solidFill>
                <a:effectLst/>
              </a:defRPr>
            </a:lvl1pPr>
            <a:extLst/>
          </a:lstStyle>
          <a:p>
            <a:fld id="{F3730AAA-0D48-49DA-B1BC-549ABC70A237}" type="slidenum">
              <a:rPr lang="id-ID" smtClean="0"/>
              <a:t>‹#›</a:t>
            </a:fld>
            <a:endParaRPr lang="id-ID"/>
          </a:p>
        </p:txBody>
      </p:sp>
      <p:sp>
        <p:nvSpPr>
          <p:cNvPr id="22" name="Title Placeholder 21"/>
          <p:cNvSpPr>
            <a:spLocks noGrp="1"/>
          </p:cNvSpPr>
          <p:nvPr>
            <p:ph type="title"/>
          </p:nvPr>
        </p:nvSpPr>
        <p:spPr>
          <a:xfrm>
            <a:off x="457200" y="253536"/>
            <a:ext cx="8229600" cy="1143000"/>
          </a:xfrm>
          <a:prstGeom prst="rect">
            <a:avLst/>
          </a:prstGeom>
        </p:spPr>
        <p:txBody>
          <a:bodyPr rIns="91440" anchor="b">
            <a:normAutofit/>
            <a:scene3d>
              <a:camera prst="orthographicFront"/>
              <a:lightRig rig="soft" dir="t">
                <a:rot lat="0" lon="0" rev="2400000"/>
              </a:lightRig>
            </a:scene3d>
            <a:sp3d>
              <a:bevelT w="19050" h="12700"/>
            </a:sp3d>
          </a:bodyPr>
          <a:lstStyle>
            <a:extLst/>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46237"/>
            <a:ext cx="8229600" cy="452628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lt1" tx1="dk1" bg2="lt2" tx2="dk2" accent1="accent1" accent2="accent2" accent3="accent3" accent4="accent4" accent5="accent5" accent6="accent6" hlink="hlink" folHlink="folHlink"/>
  <p:sldLayoutIdLst>
    <p:sldLayoutId id="2147483794" r:id="rId1"/>
    <p:sldLayoutId id="2147483795" r:id="rId2"/>
    <p:sldLayoutId id="2147483796" r:id="rId3"/>
    <p:sldLayoutId id="2147483797" r:id="rId4"/>
    <p:sldLayoutId id="2147483798" r:id="rId5"/>
    <p:sldLayoutId id="2147483799" r:id="rId6"/>
    <p:sldLayoutId id="2147483800" r:id="rId7"/>
    <p:sldLayoutId id="2147483801" r:id="rId8"/>
    <p:sldLayoutId id="2147483802" r:id="rId9"/>
    <p:sldLayoutId id="2147483803" r:id="rId10"/>
    <p:sldLayoutId id="2147483804" r:id="rId11"/>
  </p:sldLayoutIdLst>
  <p:txStyles>
    <p:titleStyle>
      <a:lvl1pPr marL="54864" algn="r" rtl="0" eaLnBrk="1" latinLnBrk="0" hangingPunct="1">
        <a:spcBef>
          <a:spcPct val="0"/>
        </a:spcBef>
        <a:buNone/>
        <a:defRPr kumimoji="0" sz="4600" kern="1200">
          <a:solidFill>
            <a:schemeClr val="tx2">
              <a:tint val="100000"/>
              <a:shade val="90000"/>
              <a:satMod val="250000"/>
              <a:alpha val="100000"/>
            </a:schemeClr>
          </a:solidFill>
          <a:effectLst>
            <a:outerShdw blurRad="38100" dist="25500" dir="5400000" algn="tl" rotWithShape="0">
              <a:srgbClr val="000000">
                <a:satMod val="180000"/>
                <a:alpha val="75000"/>
              </a:srgbClr>
            </a:outerShdw>
          </a:effectLst>
          <a:latin typeface="+mj-lt"/>
          <a:ea typeface="+mj-ea"/>
          <a:cs typeface="+mj-cs"/>
        </a:defRPr>
      </a:lvl1pPr>
      <a:extLst/>
    </p:titleStyle>
    <p:bodyStyle>
      <a:lvl1pPr marL="292100" indent="-292100" algn="l" rtl="0" eaLnBrk="1" latinLnBrk="0" hangingPunct="1">
        <a:spcBef>
          <a:spcPts val="0"/>
        </a:spcBef>
        <a:buClr>
          <a:schemeClr val="accent1"/>
        </a:buClr>
        <a:buSzPct val="70000"/>
        <a:buFont typeface="Wingdings 2"/>
        <a:buChar char=""/>
        <a:defRPr kumimoji="0" sz="3200" kern="1200">
          <a:solidFill>
            <a:schemeClr val="tx1"/>
          </a:solidFill>
          <a:latin typeface="+mn-lt"/>
          <a:ea typeface="+mn-ea"/>
          <a:cs typeface="+mn-cs"/>
        </a:defRPr>
      </a:lvl1pPr>
      <a:lvl2pPr marL="640080" indent="-228600" algn="l" rtl="0" eaLnBrk="1" latinLnBrk="0" hangingPunct="1">
        <a:spcBef>
          <a:spcPts val="400"/>
        </a:spcBef>
        <a:buClr>
          <a:schemeClr val="accent2"/>
        </a:buClr>
        <a:buSzPct val="90000"/>
        <a:buFontTx/>
        <a:buChar char="•"/>
        <a:defRPr kumimoji="0" sz="2600" kern="1200">
          <a:solidFill>
            <a:schemeClr val="tx1"/>
          </a:solidFill>
          <a:latin typeface="+mn-lt"/>
          <a:ea typeface="+mn-ea"/>
          <a:cs typeface="+mn-cs"/>
        </a:defRPr>
      </a:lvl2pPr>
      <a:lvl3pPr marL="822960" indent="-192024" algn="l" rtl="0" eaLnBrk="1" latinLnBrk="0" hangingPunct="1">
        <a:spcBef>
          <a:spcPts val="400"/>
        </a:spcBef>
        <a:buClr>
          <a:schemeClr val="accent3"/>
        </a:buClr>
        <a:buSzPct val="100000"/>
        <a:buFont typeface="Wingdings 2"/>
        <a:buChar char=""/>
        <a:defRPr kumimoji="0" sz="2300" kern="1200">
          <a:solidFill>
            <a:schemeClr val="tx1"/>
          </a:solidFill>
          <a:latin typeface="+mn-lt"/>
          <a:ea typeface="+mn-ea"/>
          <a:cs typeface="+mn-cs"/>
        </a:defRPr>
      </a:lvl3pPr>
      <a:lvl4pPr marL="1005840" indent="-182880" algn="l" rtl="0" eaLnBrk="1" latinLnBrk="0" hangingPunct="1">
        <a:spcBef>
          <a:spcPts val="400"/>
        </a:spcBef>
        <a:buClr>
          <a:schemeClr val="accent3"/>
        </a:buClr>
        <a:buSzPct val="100000"/>
        <a:buFont typeface="Wingdings 2"/>
        <a:buChar char=""/>
        <a:defRPr kumimoji="0" sz="2000" kern="1200">
          <a:solidFill>
            <a:schemeClr val="tx1"/>
          </a:solidFill>
          <a:latin typeface="+mn-lt"/>
          <a:ea typeface="+mn-ea"/>
          <a:cs typeface="+mn-cs"/>
        </a:defRPr>
      </a:lvl4pPr>
      <a:lvl5pPr marL="1188720" indent="-182880" algn="l" rtl="0" eaLnBrk="1" latinLnBrk="0" hangingPunct="1">
        <a:spcBef>
          <a:spcPts val="400"/>
        </a:spcBef>
        <a:buClr>
          <a:schemeClr val="accent3"/>
        </a:buClr>
        <a:buSzPct val="100000"/>
        <a:buFont typeface="Wingdings 2"/>
        <a:buChar char=""/>
        <a:defRPr kumimoji="0" sz="1900" kern="1200">
          <a:solidFill>
            <a:schemeClr val="tx1"/>
          </a:solidFill>
          <a:latin typeface="+mn-lt"/>
          <a:ea typeface="+mn-ea"/>
          <a:cs typeface="+mn-cs"/>
        </a:defRPr>
      </a:lvl5pPr>
      <a:lvl6pPr marL="1371600" indent="-173736" algn="l" rtl="0" eaLnBrk="1" latinLnBrk="0" hangingPunct="1">
        <a:spcBef>
          <a:spcPts val="400"/>
        </a:spcBef>
        <a:buClr>
          <a:schemeClr val="accent4"/>
        </a:buClr>
        <a:buFont typeface="Wingdings 2"/>
        <a:buChar char=""/>
        <a:defRPr kumimoji="0" sz="1800" kern="1200" baseline="0">
          <a:solidFill>
            <a:schemeClr val="tx1"/>
          </a:solidFill>
          <a:latin typeface="+mn-lt"/>
          <a:ea typeface="+mn-ea"/>
          <a:cs typeface="+mn-cs"/>
        </a:defRPr>
      </a:lvl6pPr>
      <a:lvl7pPr marL="155448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7pPr>
      <a:lvl8pPr marL="173736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8pPr>
      <a:lvl9pPr marL="192024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94D321A9-C6A4-4CCE-8A31-68BE216501A1}" type="datetimeFigureOut">
              <a:rPr lang="id-ID" smtClean="0"/>
              <a:t>28/01/2015</a:t>
            </a:fld>
            <a:endParaRPr lang="id-ID"/>
          </a:p>
        </p:txBody>
      </p:sp>
      <p:sp>
        <p:nvSpPr>
          <p:cNvPr id="3" name="Footer Placeholder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id-ID"/>
          </a:p>
        </p:txBody>
      </p:sp>
      <p:sp>
        <p:nvSpPr>
          <p:cNvPr id="23" name="Slide Number Placeholder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F3730AAA-0D48-49DA-B1BC-549ABC70A237}" type="slidenum">
              <a:rPr lang="id-ID" smtClean="0"/>
              <a:t>‹#›</a:t>
            </a:fld>
            <a:endParaRPr lang="id-ID"/>
          </a:p>
        </p:txBody>
      </p:sp>
    </p:spTree>
  </p:cSld>
  <p:clrMap bg1="dk1" tx1="lt1" bg2="dk2" tx2="lt2" accent1="accent1" accent2="accent2" accent3="accent3" accent4="accent4" accent5="accent5" accent6="accent6" hlink="hlink" folHlink="folHlink"/>
  <p:sldLayoutIdLst>
    <p:sldLayoutId id="2147483806" r:id="rId1"/>
    <p:sldLayoutId id="2147483807" r:id="rId2"/>
    <p:sldLayoutId id="2147483808" r:id="rId3"/>
    <p:sldLayoutId id="2147483809" r:id="rId4"/>
    <p:sldLayoutId id="2147483810" r:id="rId5"/>
    <p:sldLayoutId id="2147483811" r:id="rId6"/>
    <p:sldLayoutId id="2147483812" r:id="rId7"/>
    <p:sldLayoutId id="2147483813" r:id="rId8"/>
    <p:sldLayoutId id="2147483814" r:id="rId9"/>
    <p:sldLayoutId id="2147483815" r:id="rId10"/>
    <p:sldLayoutId id="2147483816"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em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chart" Target="../charts/chart2.xml"/><Relationship Id="rId1" Type="http://schemas.openxmlformats.org/officeDocument/2006/relationships/slideLayout" Target="../slideLayouts/slideLayout12.xml"/><Relationship Id="rId4" Type="http://schemas.openxmlformats.org/officeDocument/2006/relationships/image" Target="../media/image21.emf"/></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diagramLayout" Target="../diagrams/layout4.xml"/><Relationship Id="rId7" Type="http://schemas.openxmlformats.org/officeDocument/2006/relationships/image" Target="../media/image22.png"/><Relationship Id="rId2" Type="http://schemas.openxmlformats.org/officeDocument/2006/relationships/diagramData" Target="../diagrams/data4.xml"/><Relationship Id="rId1" Type="http://schemas.openxmlformats.org/officeDocument/2006/relationships/slideLayout" Target="../slideLayouts/slideLayout14.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 Id="rId9" Type="http://schemas.openxmlformats.org/officeDocument/2006/relationships/image" Target="../media/image24.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9.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9.xml"/></Relationships>
</file>

<file path=ppt/slides/_rels/slide2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3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36.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14.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9.xml"/></Relationships>
</file>

<file path=ppt/slides/_rels/slide3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47.xml"/></Relationships>
</file>

<file path=ppt/slides/_rels/slide3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4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7.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332656"/>
            <a:ext cx="7772400" cy="1296144"/>
          </a:xfrm>
        </p:spPr>
        <p:txBody>
          <a:bodyPr>
            <a:normAutofit fontScale="90000"/>
          </a:bodyPr>
          <a:lstStyle/>
          <a:p>
            <a:r>
              <a:rPr lang="id-ID" dirty="0" smtClean="0">
                <a:solidFill>
                  <a:srgbClr val="002060"/>
                </a:solidFill>
              </a:rPr>
              <a:t>Paradigma Baru Pengelolaan Energy Nasional</a:t>
            </a:r>
            <a:endParaRPr lang="id-ID" dirty="0">
              <a:solidFill>
                <a:srgbClr val="002060"/>
              </a:solidFill>
            </a:endParaRPr>
          </a:p>
        </p:txBody>
      </p:sp>
      <p:sp>
        <p:nvSpPr>
          <p:cNvPr id="3" name="Subtitle 2"/>
          <p:cNvSpPr>
            <a:spLocks noGrp="1"/>
          </p:cNvSpPr>
          <p:nvPr>
            <p:ph type="subTitle" idx="1"/>
          </p:nvPr>
        </p:nvSpPr>
        <p:spPr>
          <a:xfrm>
            <a:off x="827584" y="1988840"/>
            <a:ext cx="7560840" cy="3960440"/>
          </a:xfrm>
        </p:spPr>
        <p:txBody>
          <a:bodyPr>
            <a:normAutofit/>
          </a:bodyPr>
          <a:lstStyle/>
          <a:p>
            <a:r>
              <a:rPr lang="id-ID" sz="2800" dirty="0" smtClean="0">
                <a:solidFill>
                  <a:srgbClr val="0070C0"/>
                </a:solidFill>
              </a:rPr>
              <a:t>Strategi Memenuhi Energi Mix Nasional dan Road Map</a:t>
            </a:r>
          </a:p>
          <a:p>
            <a:endParaRPr lang="id-ID" dirty="0"/>
          </a:p>
          <a:p>
            <a:r>
              <a:rPr lang="id-ID" sz="1800" dirty="0" smtClean="0">
                <a:solidFill>
                  <a:srgbClr val="002060"/>
                </a:solidFill>
              </a:rPr>
              <a:t>Disampaikan oleh:</a:t>
            </a:r>
          </a:p>
          <a:p>
            <a:r>
              <a:rPr lang="id-ID" sz="1800" dirty="0" smtClean="0">
                <a:solidFill>
                  <a:srgbClr val="002060"/>
                </a:solidFill>
              </a:rPr>
              <a:t>Tumiran</a:t>
            </a:r>
          </a:p>
          <a:p>
            <a:r>
              <a:rPr lang="id-ID" sz="1800" dirty="0" smtClean="0">
                <a:solidFill>
                  <a:srgbClr val="002060"/>
                </a:solidFill>
              </a:rPr>
              <a:t>Anggota Dewan Energi Nasional 2009-2014 dan 2014-2019</a:t>
            </a:r>
          </a:p>
          <a:p>
            <a:r>
              <a:rPr lang="id-ID" sz="1800" dirty="0" smtClean="0">
                <a:solidFill>
                  <a:srgbClr val="002060"/>
                </a:solidFill>
              </a:rPr>
              <a:t>Dekan Fakultas Teknik UGM 2008-2012</a:t>
            </a:r>
          </a:p>
          <a:p>
            <a:r>
              <a:rPr lang="id-ID" sz="1800" dirty="0" smtClean="0">
                <a:solidFill>
                  <a:srgbClr val="002060"/>
                </a:solidFill>
              </a:rPr>
              <a:t>Tenaga Pengajar Jurusan Teknik Elektro FT UGM</a:t>
            </a:r>
          </a:p>
          <a:p>
            <a:r>
              <a:rPr lang="id-ID" dirty="0" smtClean="0"/>
              <a:t> </a:t>
            </a:r>
          </a:p>
          <a:p>
            <a:r>
              <a:rPr lang="id-ID" sz="2400" b="1" dirty="0" smtClean="0"/>
              <a:t>Jakarta, 28 januari 2015</a:t>
            </a:r>
            <a:endParaRPr lang="id-ID" sz="2400" dirty="0"/>
          </a:p>
          <a:p>
            <a:endParaRPr lang="id-ID" sz="2200" dirty="0" smtClean="0">
              <a:solidFill>
                <a:srgbClr val="0070C0"/>
              </a:solidFill>
            </a:endParaRPr>
          </a:p>
        </p:txBody>
      </p:sp>
    </p:spTree>
    <p:extLst>
      <p:ext uri="{BB962C8B-B14F-4D97-AF65-F5344CB8AC3E}">
        <p14:creationId xmlns:p14="http://schemas.microsoft.com/office/powerpoint/2010/main" val="124379531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282820" y="1023938"/>
            <a:ext cx="8581292" cy="5486400"/>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a:solidFill>
                <a:srgbClr val="FFFFFF"/>
              </a:solidFill>
            </a:endParaRPr>
          </a:p>
        </p:txBody>
      </p:sp>
      <p:sp>
        <p:nvSpPr>
          <p:cNvPr id="12" name="Rectangle 11"/>
          <p:cNvSpPr/>
          <p:nvPr/>
        </p:nvSpPr>
        <p:spPr>
          <a:xfrm>
            <a:off x="337039" y="1509713"/>
            <a:ext cx="8440615" cy="914400"/>
          </a:xfrm>
          <a:prstGeom prst="rect">
            <a:avLst/>
          </a:prstGeom>
          <a:solidFill>
            <a:srgbClr val="CCFFC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a:solidFill>
                <a:srgbClr val="FFFFFF"/>
              </a:solidFill>
            </a:endParaRPr>
          </a:p>
        </p:txBody>
      </p:sp>
      <p:sp>
        <p:nvSpPr>
          <p:cNvPr id="3" name="Rectangle 5"/>
          <p:cNvSpPr txBox="1">
            <a:spLocks noChangeArrowheads="1"/>
          </p:cNvSpPr>
          <p:nvPr/>
        </p:nvSpPr>
        <p:spPr>
          <a:xfrm>
            <a:off x="281354" y="1066800"/>
            <a:ext cx="8581292" cy="3886200"/>
          </a:xfrm>
          <a:prstGeom prst="rect">
            <a:avLst/>
          </a:prstGeom>
          <a:noFill/>
        </p:spPr>
        <p:txBody>
          <a:bodyPr lIns="91438" tIns="45719" rIns="91438" bIns="45719"/>
          <a:lstStyle/>
          <a:p>
            <a:pPr marL="609600" indent="-609600" algn="ctr" defTabSz="395288" fontAlgn="auto">
              <a:spcBef>
                <a:spcPct val="20000"/>
              </a:spcBef>
              <a:spcAft>
                <a:spcPts val="0"/>
              </a:spcAft>
              <a:defRPr/>
            </a:pPr>
            <a:r>
              <a:rPr lang="en-US" sz="2000" b="1" dirty="0">
                <a:solidFill>
                  <a:srgbClr val="FFFFFF"/>
                </a:solidFill>
                <a:latin typeface="Arial"/>
                <a:cs typeface="Arial"/>
              </a:rPr>
              <a:t> </a:t>
            </a:r>
          </a:p>
          <a:p>
            <a:pPr marL="355600" lvl="1" indent="-266700" algn="ctr" defTabSz="395288" fontAlgn="auto">
              <a:spcBef>
                <a:spcPts val="100"/>
              </a:spcBef>
              <a:spcAft>
                <a:spcPts val="100"/>
              </a:spcAft>
              <a:tabLst>
                <a:tab pos="2336800" algn="l"/>
                <a:tab pos="2603500" algn="l"/>
              </a:tabLst>
              <a:defRPr/>
            </a:pPr>
            <a:endParaRPr lang="en-US" sz="400" b="1" dirty="0">
              <a:solidFill>
                <a:srgbClr val="006800"/>
              </a:solidFill>
              <a:latin typeface="Arial"/>
              <a:cs typeface="Arial"/>
            </a:endParaRPr>
          </a:p>
          <a:p>
            <a:pPr marL="355600" lvl="1" indent="-266700" algn="ctr" defTabSz="395288" fontAlgn="auto">
              <a:spcBef>
                <a:spcPts val="100"/>
              </a:spcBef>
              <a:spcAft>
                <a:spcPts val="100"/>
              </a:spcAft>
              <a:tabLst>
                <a:tab pos="2336800" algn="l"/>
                <a:tab pos="2603500" algn="l"/>
              </a:tabLst>
              <a:defRPr/>
            </a:pPr>
            <a:r>
              <a:rPr lang="id-ID" sz="1600" b="1" dirty="0" smtClean="0">
                <a:solidFill>
                  <a:srgbClr val="006800"/>
                </a:solidFill>
                <a:latin typeface="Arial"/>
                <a:cs typeface="Arial"/>
              </a:rPr>
              <a:t>Ketua : </a:t>
            </a:r>
            <a:r>
              <a:rPr lang="en-US" sz="1600" b="1" dirty="0" err="1" smtClean="0">
                <a:solidFill>
                  <a:srgbClr val="006800"/>
                </a:solidFill>
                <a:latin typeface="Arial"/>
                <a:cs typeface="Arial"/>
              </a:rPr>
              <a:t>Presiden</a:t>
            </a:r>
            <a:r>
              <a:rPr lang="id-ID" sz="1600" b="1" dirty="0" smtClean="0">
                <a:solidFill>
                  <a:srgbClr val="006800"/>
                </a:solidFill>
                <a:latin typeface="Arial"/>
                <a:cs typeface="Arial"/>
              </a:rPr>
              <a:t> </a:t>
            </a:r>
            <a:endParaRPr lang="en-US" sz="1600" b="1" dirty="0">
              <a:solidFill>
                <a:srgbClr val="006800"/>
              </a:solidFill>
              <a:latin typeface="Arial"/>
              <a:cs typeface="Arial"/>
            </a:endParaRPr>
          </a:p>
          <a:p>
            <a:pPr marL="355600" lvl="1" indent="-266700" algn="ctr" defTabSz="395288" fontAlgn="auto">
              <a:spcBef>
                <a:spcPts val="100"/>
              </a:spcBef>
              <a:spcAft>
                <a:spcPts val="100"/>
              </a:spcAft>
              <a:tabLst>
                <a:tab pos="2336800" algn="l"/>
                <a:tab pos="2603500" algn="l"/>
              </a:tabLst>
              <a:defRPr/>
            </a:pPr>
            <a:r>
              <a:rPr lang="id-ID" sz="1600" b="1" dirty="0" smtClean="0">
                <a:solidFill>
                  <a:srgbClr val="006800"/>
                </a:solidFill>
                <a:latin typeface="Arial"/>
                <a:cs typeface="Arial"/>
              </a:rPr>
              <a:t>Wakil Ketua </a:t>
            </a:r>
            <a:r>
              <a:rPr lang="en-US" sz="1600" b="1" dirty="0" smtClean="0">
                <a:solidFill>
                  <a:srgbClr val="006800"/>
                </a:solidFill>
                <a:latin typeface="Arial"/>
                <a:cs typeface="Arial"/>
              </a:rPr>
              <a:t>:</a:t>
            </a:r>
            <a:r>
              <a:rPr lang="id-ID" sz="1600" b="1" dirty="0" smtClean="0">
                <a:solidFill>
                  <a:srgbClr val="006800"/>
                </a:solidFill>
                <a:latin typeface="Arial"/>
                <a:cs typeface="Arial"/>
              </a:rPr>
              <a:t> Wakil Presiden</a:t>
            </a:r>
            <a:endParaRPr lang="en-US" sz="1600" b="1" dirty="0">
              <a:solidFill>
                <a:srgbClr val="006800"/>
              </a:solidFill>
              <a:latin typeface="Arial"/>
              <a:cs typeface="Arial"/>
            </a:endParaRPr>
          </a:p>
          <a:p>
            <a:pPr marL="355600" lvl="1" indent="-266700" algn="ctr" defTabSz="395288" fontAlgn="auto">
              <a:spcBef>
                <a:spcPts val="100"/>
              </a:spcBef>
              <a:spcAft>
                <a:spcPts val="100"/>
              </a:spcAft>
              <a:tabLst>
                <a:tab pos="2336800" algn="l"/>
                <a:tab pos="2603500" algn="l"/>
              </a:tabLst>
              <a:defRPr/>
            </a:pPr>
            <a:r>
              <a:rPr lang="id-ID" sz="1600" b="1" dirty="0" smtClean="0">
                <a:solidFill>
                  <a:srgbClr val="006800"/>
                </a:solidFill>
                <a:latin typeface="Arial"/>
                <a:cs typeface="Arial"/>
              </a:rPr>
              <a:t>Ketua harian </a:t>
            </a:r>
            <a:r>
              <a:rPr lang="id-ID" sz="1600" b="1" dirty="0">
                <a:solidFill>
                  <a:srgbClr val="006800"/>
                </a:solidFill>
                <a:latin typeface="Arial"/>
                <a:cs typeface="Arial"/>
              </a:rPr>
              <a:t>:  </a:t>
            </a:r>
            <a:r>
              <a:rPr lang="id-ID" sz="1600" b="1" dirty="0" smtClean="0">
                <a:solidFill>
                  <a:srgbClr val="006800"/>
                </a:solidFill>
                <a:latin typeface="Arial"/>
                <a:cs typeface="Arial"/>
              </a:rPr>
              <a:t>Menteri Energi dan Sumber Daya Mineral</a:t>
            </a:r>
            <a:endParaRPr lang="en-US" sz="200" b="1" dirty="0">
              <a:solidFill>
                <a:srgbClr val="FFFFFF"/>
              </a:solidFill>
              <a:latin typeface="Arial"/>
              <a:cs typeface="Arial"/>
            </a:endParaRPr>
          </a:p>
          <a:p>
            <a:pPr marL="355600" indent="-355600" algn="ctr" defTabSz="395288" fontAlgn="auto">
              <a:spcBef>
                <a:spcPts val="0"/>
              </a:spcBef>
              <a:spcAft>
                <a:spcPts val="0"/>
              </a:spcAft>
              <a:tabLst>
                <a:tab pos="2336800" algn="l"/>
              </a:tabLst>
              <a:defRPr/>
            </a:pPr>
            <a:endParaRPr lang="en-US" sz="200" b="1" dirty="0">
              <a:solidFill>
                <a:srgbClr val="FFFFFF"/>
              </a:solidFill>
              <a:latin typeface="Arial"/>
              <a:cs typeface="Arial"/>
            </a:endParaRPr>
          </a:p>
          <a:p>
            <a:pPr marL="355600" indent="-355600" algn="ctr" defTabSz="395288" fontAlgn="auto">
              <a:spcBef>
                <a:spcPts val="0"/>
              </a:spcBef>
              <a:spcAft>
                <a:spcPts val="0"/>
              </a:spcAft>
              <a:tabLst>
                <a:tab pos="2336800" algn="l"/>
              </a:tabLst>
              <a:defRPr/>
            </a:pPr>
            <a:endParaRPr lang="en-US" sz="200" b="1" dirty="0">
              <a:solidFill>
                <a:srgbClr val="FFFFFF"/>
              </a:solidFill>
              <a:latin typeface="Arial"/>
              <a:cs typeface="Arial"/>
            </a:endParaRPr>
          </a:p>
          <a:p>
            <a:pPr marL="355600" indent="-355600" algn="ctr" defTabSz="395288" fontAlgn="auto">
              <a:spcBef>
                <a:spcPts val="0"/>
              </a:spcBef>
              <a:spcAft>
                <a:spcPts val="0"/>
              </a:spcAft>
              <a:tabLst>
                <a:tab pos="2336800" algn="l"/>
              </a:tabLst>
              <a:defRPr/>
            </a:pPr>
            <a:endParaRPr lang="en-US" sz="200" b="1" dirty="0">
              <a:solidFill>
                <a:srgbClr val="FFFFFF"/>
              </a:solidFill>
              <a:latin typeface="Arial"/>
              <a:cs typeface="Arial"/>
            </a:endParaRPr>
          </a:p>
          <a:p>
            <a:pPr marL="355600" indent="-355600" algn="ctr" defTabSz="395288" fontAlgn="auto">
              <a:spcBef>
                <a:spcPts val="0"/>
              </a:spcBef>
              <a:spcAft>
                <a:spcPts val="0"/>
              </a:spcAft>
              <a:tabLst>
                <a:tab pos="2336800" algn="l"/>
              </a:tabLst>
              <a:defRPr/>
            </a:pPr>
            <a:r>
              <a:rPr lang="id-ID" sz="2400" b="1" dirty="0" smtClean="0">
                <a:solidFill>
                  <a:srgbClr val="FFFFFF"/>
                </a:solidFill>
                <a:latin typeface="Arial"/>
                <a:cs typeface="Arial"/>
              </a:rPr>
              <a:t>Anggota</a:t>
            </a:r>
            <a:endParaRPr lang="en-US" sz="2400" b="1" dirty="0">
              <a:solidFill>
                <a:srgbClr val="FFFFFF"/>
              </a:solidFill>
              <a:latin typeface="Arial"/>
              <a:cs typeface="Arial"/>
            </a:endParaRPr>
          </a:p>
          <a:p>
            <a:pPr marL="609600" indent="-609600" defTabSz="395288" fontAlgn="auto">
              <a:spcBef>
                <a:spcPts val="1200"/>
              </a:spcBef>
              <a:spcAft>
                <a:spcPts val="0"/>
              </a:spcAft>
              <a:defRPr/>
            </a:pPr>
            <a:endParaRPr lang="en-US" sz="1600" b="1" dirty="0">
              <a:solidFill>
                <a:srgbClr val="003300"/>
              </a:solidFill>
              <a:latin typeface="Arial"/>
              <a:cs typeface="Arial"/>
            </a:endParaRPr>
          </a:p>
          <a:p>
            <a:pPr marL="609600" indent="-609600" defTabSz="395288" fontAlgn="auto">
              <a:spcBef>
                <a:spcPct val="20000"/>
              </a:spcBef>
              <a:spcAft>
                <a:spcPts val="0"/>
              </a:spcAft>
              <a:defRPr/>
            </a:pPr>
            <a:endParaRPr lang="en-US" sz="1600" b="1" dirty="0">
              <a:solidFill>
                <a:srgbClr val="003300"/>
              </a:solidFill>
              <a:latin typeface="Arial"/>
              <a:cs typeface="Arial"/>
            </a:endParaRPr>
          </a:p>
          <a:p>
            <a:pPr marL="609600" indent="-609600" defTabSz="395288" fontAlgn="auto">
              <a:spcBef>
                <a:spcPct val="20000"/>
              </a:spcBef>
              <a:spcAft>
                <a:spcPts val="0"/>
              </a:spcAft>
              <a:defRPr/>
            </a:pPr>
            <a:endParaRPr lang="en-US" sz="1600" b="1" dirty="0">
              <a:solidFill>
                <a:srgbClr val="003300"/>
              </a:solidFill>
              <a:latin typeface="Arial"/>
              <a:cs typeface="Arial"/>
            </a:endParaRPr>
          </a:p>
          <a:p>
            <a:pPr marL="609600" indent="-609600" defTabSz="395288" fontAlgn="auto">
              <a:spcBef>
                <a:spcPct val="20000"/>
              </a:spcBef>
              <a:spcAft>
                <a:spcPts val="0"/>
              </a:spcAft>
              <a:defRPr/>
            </a:pPr>
            <a:endParaRPr lang="en-US" sz="1600" b="1" dirty="0">
              <a:solidFill>
                <a:srgbClr val="003300"/>
              </a:solidFill>
              <a:latin typeface="Arial"/>
              <a:cs typeface="Arial"/>
            </a:endParaRPr>
          </a:p>
          <a:p>
            <a:pPr marL="609600" indent="-609600" defTabSz="395288" fontAlgn="auto">
              <a:spcBef>
                <a:spcPct val="20000"/>
              </a:spcBef>
              <a:spcAft>
                <a:spcPts val="0"/>
              </a:spcAft>
              <a:defRPr/>
            </a:pPr>
            <a:endParaRPr lang="en-US" sz="1600" b="1" dirty="0">
              <a:solidFill>
                <a:srgbClr val="003300"/>
              </a:solidFill>
              <a:latin typeface="Arial"/>
              <a:cs typeface="Arial"/>
            </a:endParaRPr>
          </a:p>
          <a:p>
            <a:pPr marL="609600" indent="-609600" defTabSz="395288" fontAlgn="auto">
              <a:spcBef>
                <a:spcPct val="20000"/>
              </a:spcBef>
              <a:spcAft>
                <a:spcPts val="0"/>
              </a:spcAft>
              <a:defRPr/>
            </a:pPr>
            <a:endParaRPr lang="en-US" sz="1600" b="1" dirty="0">
              <a:solidFill>
                <a:srgbClr val="003300"/>
              </a:solidFill>
              <a:latin typeface="Arial"/>
              <a:cs typeface="Arial"/>
            </a:endParaRPr>
          </a:p>
          <a:p>
            <a:pPr marL="609600" indent="-609600" defTabSz="395288" fontAlgn="auto">
              <a:spcBef>
                <a:spcPct val="20000"/>
              </a:spcBef>
              <a:spcAft>
                <a:spcPts val="0"/>
              </a:spcAft>
              <a:defRPr/>
            </a:pPr>
            <a:endParaRPr lang="en-US" sz="1600" b="1" dirty="0">
              <a:solidFill>
                <a:srgbClr val="003300"/>
              </a:solidFill>
              <a:latin typeface="Arial"/>
              <a:cs typeface="Arial"/>
            </a:endParaRPr>
          </a:p>
          <a:p>
            <a:pPr marL="723900" indent="-355600" algn="just">
              <a:spcBef>
                <a:spcPts val="0"/>
              </a:spcBef>
              <a:defRPr/>
            </a:pPr>
            <a:endParaRPr lang="id-ID" sz="1600" b="1" dirty="0">
              <a:solidFill>
                <a:srgbClr val="003300"/>
              </a:solidFill>
              <a:latin typeface="Arial"/>
              <a:cs typeface="Arial"/>
            </a:endParaRPr>
          </a:p>
          <a:p>
            <a:pPr marL="723900" indent="-355600" algn="just">
              <a:spcBef>
                <a:spcPts val="0"/>
              </a:spcBef>
              <a:defRPr/>
            </a:pPr>
            <a:endParaRPr lang="id-ID" sz="1600" b="1" dirty="0">
              <a:solidFill>
                <a:srgbClr val="003300"/>
              </a:solidFill>
              <a:latin typeface="Arial"/>
              <a:cs typeface="Arial"/>
            </a:endParaRPr>
          </a:p>
          <a:p>
            <a:pPr marL="609600" indent="-609600" defTabSz="395288" fontAlgn="auto">
              <a:spcBef>
                <a:spcPct val="20000"/>
              </a:spcBef>
              <a:spcAft>
                <a:spcPts val="0"/>
              </a:spcAft>
              <a:defRPr/>
            </a:pPr>
            <a:endParaRPr lang="en-US" sz="1600" b="1" dirty="0">
              <a:solidFill>
                <a:srgbClr val="003300"/>
              </a:solidFill>
              <a:latin typeface="Arial"/>
              <a:cs typeface="Arial"/>
            </a:endParaRPr>
          </a:p>
          <a:p>
            <a:pPr marL="609600" indent="-609600" defTabSz="395288" fontAlgn="auto">
              <a:spcBef>
                <a:spcPct val="20000"/>
              </a:spcBef>
              <a:spcAft>
                <a:spcPts val="0"/>
              </a:spcAft>
              <a:defRPr/>
            </a:pPr>
            <a:endParaRPr lang="en-US" sz="1600" b="1" dirty="0">
              <a:solidFill>
                <a:srgbClr val="003300"/>
              </a:solidFill>
              <a:latin typeface="Arial"/>
              <a:cs typeface="Arial"/>
            </a:endParaRPr>
          </a:p>
          <a:p>
            <a:pPr marL="609600" indent="-609600" defTabSz="395288" fontAlgn="auto">
              <a:spcBef>
                <a:spcPct val="20000"/>
              </a:spcBef>
              <a:spcAft>
                <a:spcPts val="0"/>
              </a:spcAft>
              <a:defRPr/>
            </a:pPr>
            <a:endParaRPr lang="en-US" sz="1400" b="1" dirty="0">
              <a:solidFill>
                <a:srgbClr val="003300"/>
              </a:solidFill>
              <a:latin typeface="Arial"/>
              <a:cs typeface="Arial"/>
            </a:endParaRPr>
          </a:p>
          <a:p>
            <a:pPr marL="627063" lvl="2" indent="-285750" defTabSz="395288" fontAlgn="auto">
              <a:spcBef>
                <a:spcPct val="20000"/>
              </a:spcBef>
              <a:spcAft>
                <a:spcPts val="0"/>
              </a:spcAft>
              <a:buFont typeface="Wingdings" pitchFamily="2" charset="2"/>
              <a:buChar char="§"/>
              <a:tabLst>
                <a:tab pos="901700" algn="l"/>
              </a:tabLst>
              <a:defRPr/>
            </a:pPr>
            <a:endParaRPr lang="en-US" sz="1600" dirty="0">
              <a:solidFill>
                <a:srgbClr val="003300"/>
              </a:solidFill>
              <a:latin typeface="Arial"/>
              <a:cs typeface="Arial"/>
            </a:endParaRPr>
          </a:p>
        </p:txBody>
      </p:sp>
      <p:sp>
        <p:nvSpPr>
          <p:cNvPr id="49157" name="Rectangle 4"/>
          <p:cNvSpPr txBox="1">
            <a:spLocks noChangeArrowheads="1"/>
          </p:cNvSpPr>
          <p:nvPr/>
        </p:nvSpPr>
        <p:spPr bwMode="auto">
          <a:xfrm>
            <a:off x="246185" y="406400"/>
            <a:ext cx="8686800"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8" tIns="45719" rIns="91438" bIns="45719" anchor="ctr"/>
          <a:lstStyle>
            <a:lvl1pPr eaLnBrk="0" hangingPunct="0">
              <a:defRPr sz="1200">
                <a:solidFill>
                  <a:schemeClr val="tx1"/>
                </a:solidFill>
                <a:latin typeface="Arial" charset="0"/>
                <a:cs typeface="Arial" charset="0"/>
              </a:defRPr>
            </a:lvl1pPr>
            <a:lvl2pPr marL="742950" indent="-285750" eaLnBrk="0" hangingPunct="0">
              <a:defRPr sz="1200">
                <a:solidFill>
                  <a:schemeClr val="tx1"/>
                </a:solidFill>
                <a:latin typeface="Arial" charset="0"/>
                <a:cs typeface="Arial" charset="0"/>
              </a:defRPr>
            </a:lvl2pPr>
            <a:lvl3pPr marL="1143000" indent="-228600" eaLnBrk="0" hangingPunct="0">
              <a:defRPr sz="1200">
                <a:solidFill>
                  <a:schemeClr val="tx1"/>
                </a:solidFill>
                <a:latin typeface="Arial" charset="0"/>
                <a:cs typeface="Arial" charset="0"/>
              </a:defRPr>
            </a:lvl3pPr>
            <a:lvl4pPr marL="1600200" indent="-228600" eaLnBrk="0" hangingPunct="0">
              <a:defRPr sz="1200">
                <a:solidFill>
                  <a:schemeClr val="tx1"/>
                </a:solidFill>
                <a:latin typeface="Arial" charset="0"/>
                <a:cs typeface="Arial" charset="0"/>
              </a:defRPr>
            </a:lvl4pPr>
            <a:lvl5pPr marL="2057400" indent="-228600" eaLnBrk="0" hangingPunct="0">
              <a:defRPr sz="1200">
                <a:solidFill>
                  <a:schemeClr val="tx1"/>
                </a:solidFill>
                <a:latin typeface="Arial" charset="0"/>
                <a:cs typeface="Arial" charset="0"/>
              </a:defRPr>
            </a:lvl5pPr>
            <a:lvl6pPr marL="2514600" indent="-228600" eaLnBrk="0" fontAlgn="base" hangingPunct="0">
              <a:spcBef>
                <a:spcPct val="0"/>
              </a:spcBef>
              <a:spcAft>
                <a:spcPct val="0"/>
              </a:spcAft>
              <a:defRPr sz="1200">
                <a:solidFill>
                  <a:schemeClr val="tx1"/>
                </a:solidFill>
                <a:latin typeface="Arial" charset="0"/>
                <a:cs typeface="Arial" charset="0"/>
              </a:defRPr>
            </a:lvl6pPr>
            <a:lvl7pPr marL="2971800" indent="-228600" eaLnBrk="0" fontAlgn="base" hangingPunct="0">
              <a:spcBef>
                <a:spcPct val="0"/>
              </a:spcBef>
              <a:spcAft>
                <a:spcPct val="0"/>
              </a:spcAft>
              <a:defRPr sz="1200">
                <a:solidFill>
                  <a:schemeClr val="tx1"/>
                </a:solidFill>
                <a:latin typeface="Arial" charset="0"/>
                <a:cs typeface="Arial" charset="0"/>
              </a:defRPr>
            </a:lvl7pPr>
            <a:lvl8pPr marL="3429000" indent="-228600" eaLnBrk="0" fontAlgn="base" hangingPunct="0">
              <a:spcBef>
                <a:spcPct val="0"/>
              </a:spcBef>
              <a:spcAft>
                <a:spcPct val="0"/>
              </a:spcAft>
              <a:defRPr sz="1200">
                <a:solidFill>
                  <a:schemeClr val="tx1"/>
                </a:solidFill>
                <a:latin typeface="Arial" charset="0"/>
                <a:cs typeface="Arial" charset="0"/>
              </a:defRPr>
            </a:lvl8pPr>
            <a:lvl9pPr marL="3886200" indent="-228600" eaLnBrk="0" fontAlgn="base" hangingPunct="0">
              <a:spcBef>
                <a:spcPct val="0"/>
              </a:spcBef>
              <a:spcAft>
                <a:spcPct val="0"/>
              </a:spcAft>
              <a:defRPr sz="1200">
                <a:solidFill>
                  <a:schemeClr val="tx1"/>
                </a:solidFill>
                <a:latin typeface="Arial" charset="0"/>
                <a:cs typeface="Arial" charset="0"/>
              </a:defRPr>
            </a:lvl9pPr>
          </a:lstStyle>
          <a:p>
            <a:pPr algn="ctr" eaLnBrk="1" hangingPunct="1"/>
            <a:r>
              <a:rPr lang="id-ID" sz="2800" b="1" dirty="0" smtClean="0">
                <a:solidFill>
                  <a:srgbClr val="C00000"/>
                </a:solidFill>
              </a:rPr>
              <a:t>Struktur Organisasi DEN</a:t>
            </a:r>
            <a:endParaRPr lang="en-US" sz="2800" b="1" dirty="0">
              <a:solidFill>
                <a:srgbClr val="C00000"/>
              </a:solidFill>
            </a:endParaRPr>
          </a:p>
        </p:txBody>
      </p:sp>
      <p:graphicFrame>
        <p:nvGraphicFramePr>
          <p:cNvPr id="5" name="Table 4"/>
          <p:cNvGraphicFramePr>
            <a:graphicFrameLocks noGrp="1"/>
          </p:cNvGraphicFramePr>
          <p:nvPr>
            <p:extLst>
              <p:ext uri="{D42A27DB-BD31-4B8C-83A1-F6EECF244321}">
                <p14:modId xmlns:p14="http://schemas.microsoft.com/office/powerpoint/2010/main" val="2148640205"/>
              </p:ext>
            </p:extLst>
          </p:nvPr>
        </p:nvGraphicFramePr>
        <p:xfrm>
          <a:off x="337039" y="2833689"/>
          <a:ext cx="8440615" cy="3455987"/>
        </p:xfrm>
        <a:graphic>
          <a:graphicData uri="http://schemas.openxmlformats.org/drawingml/2006/table">
            <a:tbl>
              <a:tblPr firstRow="1" bandRow="1">
                <a:tableStyleId>{5C22544A-7EE6-4342-B048-85BDC9FD1C3A}</a:tableStyleId>
              </a:tblPr>
              <a:tblGrid>
                <a:gridCol w="4094184"/>
                <a:gridCol w="4346431"/>
              </a:tblGrid>
              <a:tr h="442968">
                <a:tc>
                  <a:txBody>
                    <a:bodyPr/>
                    <a:lstStyle/>
                    <a:p>
                      <a:pPr marL="0" marR="0" lvl="1" indent="0" algn="ctr" defTabSz="914400" rtl="0" eaLnBrk="1" fontAlgn="auto" latinLnBrk="0" hangingPunct="1">
                        <a:lnSpc>
                          <a:spcPct val="100000"/>
                        </a:lnSpc>
                        <a:spcBef>
                          <a:spcPts val="0"/>
                        </a:spcBef>
                        <a:spcAft>
                          <a:spcPts val="0"/>
                        </a:spcAft>
                        <a:buClrTx/>
                        <a:buSzTx/>
                        <a:buFontTx/>
                        <a:buNone/>
                        <a:tabLst/>
                        <a:defRPr/>
                      </a:pPr>
                      <a:r>
                        <a:rPr kumimoji="0" lang="id-ID" sz="2000" b="1" i="0" u="none" strike="noStrike" kern="1200" cap="none" spc="0" normalizeH="0" baseline="0" noProof="0" dirty="0" smtClean="0">
                          <a:ln>
                            <a:noFill/>
                          </a:ln>
                          <a:solidFill>
                            <a:schemeClr val="bg1"/>
                          </a:solidFill>
                          <a:effectLst/>
                          <a:uLnTx/>
                          <a:uFillTx/>
                          <a:latin typeface="Arial" pitchFamily="34" charset="0"/>
                          <a:cs typeface="Arial" pitchFamily="34" charset="0"/>
                        </a:rPr>
                        <a:t>Unsur Pemerintah</a:t>
                      </a:r>
                      <a:endParaRPr kumimoji="0" lang="en-US" sz="2000" b="1" i="0" u="none" strike="noStrike" kern="1200" cap="none" spc="0" normalizeH="0" baseline="0" noProof="0" dirty="0" smtClean="0">
                        <a:ln>
                          <a:noFill/>
                        </a:ln>
                        <a:solidFill>
                          <a:schemeClr val="bg1"/>
                        </a:solidFill>
                        <a:effectLst/>
                        <a:uLnTx/>
                        <a:uFillTx/>
                        <a:latin typeface="Arial" pitchFamily="34" charset="0"/>
                        <a:cs typeface="Arial" pitchFamily="34" charset="0"/>
                      </a:endParaRPr>
                    </a:p>
                  </a:txBody>
                  <a:tcPr marL="84406" marR="84406" marT="45729" marB="45729" anchor="ctr">
                    <a:solidFill>
                      <a:srgbClr val="006600"/>
                    </a:solidFill>
                  </a:tcPr>
                </a:tc>
                <a:tc>
                  <a:txBody>
                    <a:bodyPr/>
                    <a:lstStyle/>
                    <a:p>
                      <a:pPr marL="0" marR="0" lvl="1" indent="0" algn="ctr" defTabSz="914400" rtl="0" eaLnBrk="1" fontAlgn="auto" latinLnBrk="0" hangingPunct="1">
                        <a:lnSpc>
                          <a:spcPct val="100000"/>
                        </a:lnSpc>
                        <a:spcBef>
                          <a:spcPts val="0"/>
                        </a:spcBef>
                        <a:spcAft>
                          <a:spcPts val="0"/>
                        </a:spcAft>
                        <a:buClrTx/>
                        <a:buSzTx/>
                        <a:buFontTx/>
                        <a:buNone/>
                        <a:tabLst/>
                        <a:defRPr/>
                      </a:pPr>
                      <a:r>
                        <a:rPr kumimoji="0" lang="id-ID" sz="2000" b="1" i="0" u="none" strike="noStrike" kern="1200" cap="none" spc="0" normalizeH="0" baseline="0" noProof="0" dirty="0" smtClean="0">
                          <a:ln>
                            <a:noFill/>
                          </a:ln>
                          <a:solidFill>
                            <a:schemeClr val="bg1"/>
                          </a:solidFill>
                          <a:effectLst/>
                          <a:uLnTx/>
                          <a:uFillTx/>
                          <a:latin typeface="Arial" pitchFamily="34" charset="0"/>
                          <a:cs typeface="Arial" pitchFamily="34" charset="0"/>
                        </a:rPr>
                        <a:t>Unsur Pemangku Kepentingan</a:t>
                      </a:r>
                      <a:endParaRPr kumimoji="0" lang="en-US" sz="2000" b="1" i="0" u="none" strike="noStrike" kern="1200" cap="none" spc="0" normalizeH="0" baseline="0" noProof="0" dirty="0" smtClean="0">
                        <a:ln>
                          <a:noFill/>
                        </a:ln>
                        <a:solidFill>
                          <a:schemeClr val="bg1"/>
                        </a:solidFill>
                        <a:effectLst/>
                        <a:uLnTx/>
                        <a:uFillTx/>
                        <a:latin typeface="Arial" pitchFamily="34" charset="0"/>
                        <a:cs typeface="Arial" pitchFamily="34" charset="0"/>
                      </a:endParaRPr>
                    </a:p>
                  </a:txBody>
                  <a:tcPr marL="84406" marR="84406" marT="45729" marB="45729" anchor="ctr">
                    <a:solidFill>
                      <a:srgbClr val="006600"/>
                    </a:solidFill>
                  </a:tcPr>
                </a:tc>
              </a:tr>
              <a:tr h="3013019">
                <a:tc>
                  <a:txBody>
                    <a:bodyPr/>
                    <a:lstStyle/>
                    <a:p>
                      <a:pPr marL="446088" marR="0" lvl="1" indent="-342900" defTabSz="395288" rtl="0" eaLnBrk="1" fontAlgn="auto" latinLnBrk="0" hangingPunct="1">
                        <a:lnSpc>
                          <a:spcPct val="100000"/>
                        </a:lnSpc>
                        <a:spcBef>
                          <a:spcPts val="600"/>
                        </a:spcBef>
                        <a:spcAft>
                          <a:spcPts val="0"/>
                        </a:spcAft>
                        <a:buClrTx/>
                        <a:buSzTx/>
                        <a:buFont typeface="+mj-lt"/>
                        <a:buAutoNum type="arabicPeriod"/>
                        <a:tabLst/>
                        <a:defRPr/>
                      </a:pPr>
                      <a:r>
                        <a:rPr kumimoji="0" lang="en-US" sz="1600" b="1" i="0" u="none" strike="noStrike" kern="1200" cap="none" spc="0" normalizeH="0" baseline="0" noProof="0" dirty="0" smtClean="0">
                          <a:ln>
                            <a:noFill/>
                          </a:ln>
                          <a:solidFill>
                            <a:srgbClr val="003300"/>
                          </a:solidFill>
                          <a:effectLst/>
                          <a:uLnTx/>
                          <a:uFillTx/>
                          <a:latin typeface="Arial" pitchFamily="34" charset="0"/>
                          <a:cs typeface="Arial" pitchFamily="34" charset="0"/>
                        </a:rPr>
                        <a:t>M</a:t>
                      </a:r>
                      <a:r>
                        <a:rPr kumimoji="0" lang="id-ID" sz="1600" b="1" i="0" u="none" strike="noStrike" kern="1200" cap="none" spc="0" normalizeH="0" baseline="0" noProof="0" dirty="0" smtClean="0">
                          <a:ln>
                            <a:noFill/>
                          </a:ln>
                          <a:solidFill>
                            <a:srgbClr val="003300"/>
                          </a:solidFill>
                          <a:effectLst/>
                          <a:uLnTx/>
                          <a:uFillTx/>
                          <a:latin typeface="Arial" pitchFamily="34" charset="0"/>
                          <a:cs typeface="Arial" pitchFamily="34" charset="0"/>
                        </a:rPr>
                        <a:t>enteri Keuangan</a:t>
                      </a:r>
                      <a:endParaRPr kumimoji="0" lang="en-US" sz="1600" b="1" i="0" u="none" strike="noStrike" kern="1200" cap="none" spc="0" normalizeH="0" baseline="0" noProof="0" dirty="0" smtClean="0">
                        <a:ln>
                          <a:noFill/>
                        </a:ln>
                        <a:solidFill>
                          <a:srgbClr val="003300"/>
                        </a:solidFill>
                        <a:effectLst/>
                        <a:uLnTx/>
                        <a:uFillTx/>
                        <a:latin typeface="Arial" pitchFamily="34" charset="0"/>
                        <a:cs typeface="Arial" pitchFamily="34" charset="0"/>
                      </a:endParaRPr>
                    </a:p>
                    <a:p>
                      <a:pPr marL="446088" marR="0" lvl="1" indent="-342900" defTabSz="395288" rtl="0" eaLnBrk="1" fontAlgn="auto" latinLnBrk="0" hangingPunct="1">
                        <a:lnSpc>
                          <a:spcPct val="100000"/>
                        </a:lnSpc>
                        <a:spcBef>
                          <a:spcPts val="600"/>
                        </a:spcBef>
                        <a:spcAft>
                          <a:spcPts val="0"/>
                        </a:spcAft>
                        <a:buClrTx/>
                        <a:buSzTx/>
                        <a:buFont typeface="+mj-lt"/>
                        <a:buAutoNum type="arabicPeriod"/>
                        <a:tabLst/>
                        <a:defRPr/>
                      </a:pPr>
                      <a:r>
                        <a:rPr kumimoji="0" lang="id-ID" sz="1600" b="1" i="0" u="none" strike="noStrike" kern="1200" cap="none" spc="0" normalizeH="0" baseline="0" noProof="0" dirty="0" smtClean="0">
                          <a:ln>
                            <a:noFill/>
                          </a:ln>
                          <a:solidFill>
                            <a:srgbClr val="003300"/>
                          </a:solidFill>
                          <a:effectLst/>
                          <a:uLnTx/>
                          <a:uFillTx/>
                          <a:latin typeface="Arial" pitchFamily="34" charset="0"/>
                          <a:cs typeface="Arial" pitchFamily="34" charset="0"/>
                        </a:rPr>
                        <a:t>Menteri Negara Perencanaan Pembangunan Nasional</a:t>
                      </a:r>
                      <a:endParaRPr kumimoji="0" lang="en-US" sz="1600" b="1" i="0" u="none" strike="noStrike" kern="1200" cap="none" spc="0" normalizeH="0" baseline="0" noProof="0" dirty="0" smtClean="0">
                        <a:ln>
                          <a:noFill/>
                        </a:ln>
                        <a:solidFill>
                          <a:srgbClr val="003300"/>
                        </a:solidFill>
                        <a:effectLst/>
                        <a:uLnTx/>
                        <a:uFillTx/>
                        <a:latin typeface="Arial" pitchFamily="34" charset="0"/>
                        <a:cs typeface="Arial" pitchFamily="34" charset="0"/>
                      </a:endParaRPr>
                    </a:p>
                    <a:p>
                      <a:pPr marL="446088" marR="0" lvl="1" indent="-342900" defTabSz="395288" rtl="0" eaLnBrk="1" fontAlgn="auto" latinLnBrk="0" hangingPunct="1">
                        <a:lnSpc>
                          <a:spcPct val="100000"/>
                        </a:lnSpc>
                        <a:spcBef>
                          <a:spcPts val="600"/>
                        </a:spcBef>
                        <a:spcAft>
                          <a:spcPts val="0"/>
                        </a:spcAft>
                        <a:buClrTx/>
                        <a:buSzTx/>
                        <a:buFont typeface="+mj-lt"/>
                        <a:buAutoNum type="arabicPeriod"/>
                        <a:tabLst/>
                        <a:defRPr/>
                      </a:pPr>
                      <a:r>
                        <a:rPr kumimoji="0" lang="en-US" sz="1600" b="1" i="0" u="none" strike="noStrike" kern="1200" cap="none" spc="0" normalizeH="0" baseline="0" noProof="0" dirty="0" smtClean="0">
                          <a:ln>
                            <a:noFill/>
                          </a:ln>
                          <a:solidFill>
                            <a:srgbClr val="003300"/>
                          </a:solidFill>
                          <a:effectLst/>
                          <a:uLnTx/>
                          <a:uFillTx/>
                          <a:latin typeface="Arial" pitchFamily="34" charset="0"/>
                          <a:cs typeface="Arial" pitchFamily="34" charset="0"/>
                        </a:rPr>
                        <a:t>M</a:t>
                      </a:r>
                      <a:r>
                        <a:rPr kumimoji="0" lang="id-ID" sz="1600" b="1" i="0" u="none" strike="noStrike" kern="1200" cap="none" spc="0" normalizeH="0" baseline="0" noProof="0" dirty="0" smtClean="0">
                          <a:ln>
                            <a:noFill/>
                          </a:ln>
                          <a:solidFill>
                            <a:srgbClr val="003300"/>
                          </a:solidFill>
                          <a:effectLst/>
                          <a:uLnTx/>
                          <a:uFillTx/>
                          <a:latin typeface="Arial" pitchFamily="34" charset="0"/>
                          <a:cs typeface="Arial" pitchFamily="34" charset="0"/>
                        </a:rPr>
                        <a:t>enteri Perhubungan</a:t>
                      </a:r>
                      <a:endParaRPr kumimoji="0" lang="en-US" sz="1600" b="1" i="0" u="none" strike="noStrike" kern="1200" cap="none" spc="0" normalizeH="0" baseline="0" noProof="0" dirty="0" smtClean="0">
                        <a:ln>
                          <a:noFill/>
                        </a:ln>
                        <a:solidFill>
                          <a:srgbClr val="003300"/>
                        </a:solidFill>
                        <a:effectLst/>
                        <a:uLnTx/>
                        <a:uFillTx/>
                        <a:latin typeface="Arial" pitchFamily="34" charset="0"/>
                        <a:cs typeface="Arial" pitchFamily="34" charset="0"/>
                      </a:endParaRPr>
                    </a:p>
                    <a:p>
                      <a:pPr marL="446088" marR="0" lvl="1" indent="-342900" defTabSz="395288" rtl="0" eaLnBrk="1" fontAlgn="auto" latinLnBrk="0" hangingPunct="1">
                        <a:lnSpc>
                          <a:spcPct val="100000"/>
                        </a:lnSpc>
                        <a:spcBef>
                          <a:spcPts val="600"/>
                        </a:spcBef>
                        <a:spcAft>
                          <a:spcPts val="0"/>
                        </a:spcAft>
                        <a:buClrTx/>
                        <a:buSzTx/>
                        <a:buFont typeface="+mj-lt"/>
                        <a:buAutoNum type="arabicPeriod"/>
                        <a:tabLst/>
                        <a:defRPr/>
                      </a:pPr>
                      <a:r>
                        <a:rPr kumimoji="0" lang="en-US" sz="1600" b="1" i="0" u="none" strike="noStrike" kern="1200" cap="none" spc="0" normalizeH="0" baseline="0" noProof="0" dirty="0" smtClean="0">
                          <a:ln>
                            <a:noFill/>
                          </a:ln>
                          <a:solidFill>
                            <a:srgbClr val="003300"/>
                          </a:solidFill>
                          <a:effectLst/>
                          <a:uLnTx/>
                          <a:uFillTx/>
                          <a:latin typeface="Arial" pitchFamily="34" charset="0"/>
                          <a:cs typeface="Arial" pitchFamily="34" charset="0"/>
                        </a:rPr>
                        <a:t>M</a:t>
                      </a:r>
                      <a:r>
                        <a:rPr kumimoji="0" lang="id-ID" sz="1600" b="1" i="0" u="none" strike="noStrike" kern="1200" cap="none" spc="0" normalizeH="0" baseline="0" noProof="0" dirty="0" smtClean="0">
                          <a:ln>
                            <a:noFill/>
                          </a:ln>
                          <a:solidFill>
                            <a:srgbClr val="003300"/>
                          </a:solidFill>
                          <a:effectLst/>
                          <a:uLnTx/>
                          <a:uFillTx/>
                          <a:latin typeface="Arial" pitchFamily="34" charset="0"/>
                          <a:cs typeface="Arial" pitchFamily="34" charset="0"/>
                        </a:rPr>
                        <a:t>enteri Perindustrian</a:t>
                      </a:r>
                      <a:endParaRPr kumimoji="0" lang="en-US" sz="1600" b="1" i="0" u="none" strike="noStrike" kern="1200" cap="none" spc="0" normalizeH="0" baseline="0" noProof="0" dirty="0" smtClean="0">
                        <a:ln>
                          <a:noFill/>
                        </a:ln>
                        <a:solidFill>
                          <a:srgbClr val="003300"/>
                        </a:solidFill>
                        <a:effectLst/>
                        <a:uLnTx/>
                        <a:uFillTx/>
                        <a:latin typeface="Arial" pitchFamily="34" charset="0"/>
                        <a:cs typeface="Arial" pitchFamily="34" charset="0"/>
                      </a:endParaRPr>
                    </a:p>
                    <a:p>
                      <a:pPr marL="446088" marR="0" lvl="1" indent="-342900" defTabSz="395288" rtl="0" eaLnBrk="1" fontAlgn="auto" latinLnBrk="0" hangingPunct="1">
                        <a:lnSpc>
                          <a:spcPct val="100000"/>
                        </a:lnSpc>
                        <a:spcBef>
                          <a:spcPts val="600"/>
                        </a:spcBef>
                        <a:spcAft>
                          <a:spcPts val="0"/>
                        </a:spcAft>
                        <a:buClrTx/>
                        <a:buSzTx/>
                        <a:buFont typeface="+mj-lt"/>
                        <a:buAutoNum type="arabicPeriod"/>
                        <a:tabLst/>
                        <a:defRPr/>
                      </a:pPr>
                      <a:r>
                        <a:rPr lang="en-US" sz="1600" b="1" dirty="0" smtClean="0">
                          <a:solidFill>
                            <a:srgbClr val="003300"/>
                          </a:solidFill>
                          <a:latin typeface="Arial" pitchFamily="34" charset="0"/>
                          <a:cs typeface="Arial" pitchFamily="34" charset="0"/>
                        </a:rPr>
                        <a:t>Minister </a:t>
                      </a:r>
                      <a:r>
                        <a:rPr lang="id-ID" sz="1600" b="1" dirty="0" smtClean="0">
                          <a:solidFill>
                            <a:srgbClr val="003300"/>
                          </a:solidFill>
                          <a:latin typeface="Arial" pitchFamily="34" charset="0"/>
                          <a:cs typeface="Arial" pitchFamily="34" charset="0"/>
                        </a:rPr>
                        <a:t>Pertanian</a:t>
                      </a:r>
                      <a:r>
                        <a:rPr lang="en-US" sz="1600" b="1" dirty="0" smtClean="0">
                          <a:solidFill>
                            <a:srgbClr val="003300"/>
                          </a:solidFill>
                          <a:latin typeface="Arial" pitchFamily="34" charset="0"/>
                          <a:cs typeface="Arial" pitchFamily="34" charset="0"/>
                        </a:rPr>
                        <a:t> </a:t>
                      </a:r>
                    </a:p>
                    <a:p>
                      <a:pPr marL="446088" marR="0" lvl="1" indent="-342900" defTabSz="395288" rtl="0" eaLnBrk="1" fontAlgn="auto" latinLnBrk="0" hangingPunct="1">
                        <a:lnSpc>
                          <a:spcPct val="100000"/>
                        </a:lnSpc>
                        <a:spcBef>
                          <a:spcPts val="600"/>
                        </a:spcBef>
                        <a:spcAft>
                          <a:spcPts val="0"/>
                        </a:spcAft>
                        <a:buClrTx/>
                        <a:buSzTx/>
                        <a:buFont typeface="+mj-lt"/>
                        <a:buAutoNum type="arabicPeriod"/>
                        <a:tabLst/>
                        <a:defRPr/>
                      </a:pPr>
                      <a:r>
                        <a:rPr lang="id-ID" sz="1600" b="1" dirty="0" smtClean="0">
                          <a:solidFill>
                            <a:srgbClr val="003300"/>
                          </a:solidFill>
                          <a:latin typeface="Arial" pitchFamily="34" charset="0"/>
                          <a:cs typeface="Arial" pitchFamily="34" charset="0"/>
                        </a:rPr>
                        <a:t>Menteri</a:t>
                      </a:r>
                      <a:r>
                        <a:rPr lang="id-ID" sz="1600" b="1" baseline="0" dirty="0" smtClean="0">
                          <a:solidFill>
                            <a:srgbClr val="003300"/>
                          </a:solidFill>
                          <a:latin typeface="Arial" pitchFamily="34" charset="0"/>
                          <a:cs typeface="Arial" pitchFamily="34" charset="0"/>
                        </a:rPr>
                        <a:t> Negara Riset, Teknologi dan Pendidikan Tinggi</a:t>
                      </a:r>
                      <a:endParaRPr lang="en-US" sz="1600" b="1" dirty="0" smtClean="0">
                        <a:solidFill>
                          <a:srgbClr val="003300"/>
                        </a:solidFill>
                        <a:latin typeface="Arial" pitchFamily="34" charset="0"/>
                        <a:cs typeface="Arial" pitchFamily="34" charset="0"/>
                      </a:endParaRPr>
                    </a:p>
                    <a:p>
                      <a:pPr marL="446088" marR="0" lvl="1" indent="-342900" defTabSz="395288" rtl="0" eaLnBrk="1" fontAlgn="auto" latinLnBrk="0" hangingPunct="1">
                        <a:lnSpc>
                          <a:spcPct val="100000"/>
                        </a:lnSpc>
                        <a:spcBef>
                          <a:spcPts val="600"/>
                        </a:spcBef>
                        <a:spcAft>
                          <a:spcPts val="0"/>
                        </a:spcAft>
                        <a:buClrTx/>
                        <a:buSzTx/>
                        <a:buFont typeface="+mj-lt"/>
                        <a:buAutoNum type="arabicPeriod"/>
                        <a:tabLst/>
                        <a:defRPr/>
                      </a:pPr>
                      <a:r>
                        <a:rPr lang="id-ID" sz="1600" b="1" dirty="0" smtClean="0">
                          <a:solidFill>
                            <a:srgbClr val="003300"/>
                          </a:solidFill>
                          <a:latin typeface="Arial" pitchFamily="34" charset="0"/>
                          <a:cs typeface="Arial" pitchFamily="34" charset="0"/>
                        </a:rPr>
                        <a:t>Menteri</a:t>
                      </a:r>
                      <a:r>
                        <a:rPr lang="id-ID" sz="1600" b="1" baseline="0" dirty="0" smtClean="0">
                          <a:solidFill>
                            <a:srgbClr val="003300"/>
                          </a:solidFill>
                          <a:latin typeface="Arial" pitchFamily="34" charset="0"/>
                          <a:cs typeface="Arial" pitchFamily="34" charset="0"/>
                        </a:rPr>
                        <a:t> Negara Lingkungan Hidup dan Kehutanan.</a:t>
                      </a:r>
                      <a:endParaRPr lang="en-US" sz="1600" noProof="0" dirty="0">
                        <a:latin typeface="Arial" pitchFamily="34" charset="0"/>
                        <a:cs typeface="Arial" pitchFamily="34" charset="0"/>
                      </a:endParaRPr>
                    </a:p>
                  </a:txBody>
                  <a:tcPr marL="84406" marR="84406" marT="45729" marB="45729">
                    <a:solidFill>
                      <a:srgbClr val="99FF99"/>
                    </a:solidFill>
                  </a:tcPr>
                </a:tc>
                <a:tc>
                  <a:txBody>
                    <a:bodyPr/>
                    <a:lstStyle/>
                    <a:p>
                      <a:pPr marL="342900" marR="0" lvl="2" indent="-233363" defTabSz="395288" rtl="0" eaLnBrk="1" fontAlgn="auto" latinLnBrk="0" hangingPunct="1">
                        <a:lnSpc>
                          <a:spcPct val="100000"/>
                        </a:lnSpc>
                        <a:spcBef>
                          <a:spcPts val="200"/>
                        </a:spcBef>
                        <a:spcAft>
                          <a:spcPts val="0"/>
                        </a:spcAft>
                        <a:buClrTx/>
                        <a:buSzTx/>
                        <a:buFont typeface="+mj-lt"/>
                        <a:buAutoNum type="arabicPeriod"/>
                        <a:tabLst>
                          <a:tab pos="901700" algn="l"/>
                        </a:tabLst>
                        <a:defRPr/>
                      </a:pPr>
                      <a:r>
                        <a:rPr lang="id-ID" sz="1500" b="1" dirty="0" smtClean="0">
                          <a:solidFill>
                            <a:srgbClr val="003300"/>
                          </a:solidFill>
                          <a:latin typeface="Arial" pitchFamily="34" charset="0"/>
                          <a:cs typeface="Arial" pitchFamily="34" charset="0"/>
                        </a:rPr>
                        <a:t>Tumiran</a:t>
                      </a:r>
                      <a:r>
                        <a:rPr lang="id-ID" sz="1500" b="1" baseline="0" dirty="0" smtClean="0">
                          <a:solidFill>
                            <a:srgbClr val="003300"/>
                          </a:solidFill>
                          <a:latin typeface="Arial" pitchFamily="34" charset="0"/>
                          <a:cs typeface="Arial" pitchFamily="34" charset="0"/>
                        </a:rPr>
                        <a:t> (akademisi)</a:t>
                      </a:r>
                    </a:p>
                    <a:p>
                      <a:pPr marL="342900" marR="0" lvl="2" indent="-233363" defTabSz="395288" rtl="0" eaLnBrk="1" fontAlgn="auto" latinLnBrk="0" hangingPunct="1">
                        <a:lnSpc>
                          <a:spcPct val="100000"/>
                        </a:lnSpc>
                        <a:spcBef>
                          <a:spcPts val="200"/>
                        </a:spcBef>
                        <a:spcAft>
                          <a:spcPts val="0"/>
                        </a:spcAft>
                        <a:buClrTx/>
                        <a:buSzTx/>
                        <a:buFont typeface="+mj-lt"/>
                        <a:buAutoNum type="arabicPeriod"/>
                        <a:tabLst>
                          <a:tab pos="901700" algn="l"/>
                        </a:tabLst>
                        <a:defRPr/>
                      </a:pPr>
                      <a:r>
                        <a:rPr lang="id-ID" sz="1500" b="1" baseline="0" dirty="0" smtClean="0">
                          <a:solidFill>
                            <a:srgbClr val="003300"/>
                          </a:solidFill>
                          <a:latin typeface="Arial" pitchFamily="34" charset="0"/>
                          <a:cs typeface="Arial" pitchFamily="34" charset="0"/>
                        </a:rPr>
                        <a:t>Andang Bachtiar (Teknologi)</a:t>
                      </a:r>
                    </a:p>
                    <a:p>
                      <a:pPr marL="342900" marR="0" lvl="2" indent="-233363" defTabSz="395288" rtl="0" eaLnBrk="1" fontAlgn="auto" latinLnBrk="0" hangingPunct="1">
                        <a:lnSpc>
                          <a:spcPct val="100000"/>
                        </a:lnSpc>
                        <a:spcBef>
                          <a:spcPts val="200"/>
                        </a:spcBef>
                        <a:spcAft>
                          <a:spcPts val="0"/>
                        </a:spcAft>
                        <a:buClrTx/>
                        <a:buSzTx/>
                        <a:buFont typeface="+mj-lt"/>
                        <a:buAutoNum type="arabicPeriod"/>
                        <a:tabLst>
                          <a:tab pos="901700" algn="l"/>
                        </a:tabLst>
                        <a:defRPr/>
                      </a:pPr>
                      <a:r>
                        <a:rPr lang="id-ID" sz="1500" b="1" baseline="0" dirty="0" smtClean="0">
                          <a:solidFill>
                            <a:srgbClr val="003300"/>
                          </a:solidFill>
                          <a:latin typeface="Arial" pitchFamily="34" charset="0"/>
                          <a:cs typeface="Arial" pitchFamily="34" charset="0"/>
                        </a:rPr>
                        <a:t>Achdiat (industri)</a:t>
                      </a:r>
                    </a:p>
                    <a:p>
                      <a:pPr marL="342900" marR="0" lvl="2" indent="-233363" defTabSz="395288" rtl="0" eaLnBrk="1" fontAlgn="auto" latinLnBrk="0" hangingPunct="1">
                        <a:lnSpc>
                          <a:spcPct val="100000"/>
                        </a:lnSpc>
                        <a:spcBef>
                          <a:spcPts val="200"/>
                        </a:spcBef>
                        <a:spcAft>
                          <a:spcPts val="0"/>
                        </a:spcAft>
                        <a:buClrTx/>
                        <a:buSzTx/>
                        <a:buFont typeface="+mj-lt"/>
                        <a:buAutoNum type="arabicPeriod"/>
                        <a:tabLst>
                          <a:tab pos="901700" algn="l"/>
                        </a:tabLst>
                        <a:defRPr/>
                      </a:pPr>
                      <a:r>
                        <a:rPr lang="id-ID" sz="1500" b="1" baseline="0" dirty="0" smtClean="0">
                          <a:solidFill>
                            <a:srgbClr val="003300"/>
                          </a:solidFill>
                          <a:latin typeface="Arial" pitchFamily="34" charset="0"/>
                          <a:cs typeface="Arial" pitchFamily="34" charset="0"/>
                        </a:rPr>
                        <a:t>Syamsir Abduh (Konsumen )</a:t>
                      </a:r>
                    </a:p>
                    <a:p>
                      <a:pPr marL="342900" marR="0" lvl="2" indent="-233363" defTabSz="395288" rtl="0" eaLnBrk="1" fontAlgn="auto" latinLnBrk="0" hangingPunct="1">
                        <a:lnSpc>
                          <a:spcPct val="100000"/>
                        </a:lnSpc>
                        <a:spcBef>
                          <a:spcPts val="200"/>
                        </a:spcBef>
                        <a:spcAft>
                          <a:spcPts val="0"/>
                        </a:spcAft>
                        <a:buClrTx/>
                        <a:buSzTx/>
                        <a:buFont typeface="+mj-lt"/>
                        <a:buAutoNum type="arabicPeriod"/>
                        <a:tabLst>
                          <a:tab pos="901700" algn="l"/>
                        </a:tabLst>
                        <a:defRPr/>
                      </a:pPr>
                      <a:r>
                        <a:rPr lang="id-ID" sz="1500" b="1" baseline="0" dirty="0" smtClean="0">
                          <a:solidFill>
                            <a:srgbClr val="003300"/>
                          </a:solidFill>
                          <a:latin typeface="Arial" pitchFamily="34" charset="0"/>
                          <a:cs typeface="Arial" pitchFamily="34" charset="0"/>
                        </a:rPr>
                        <a:t>Abadi Purnomo (Industri)</a:t>
                      </a:r>
                    </a:p>
                    <a:p>
                      <a:pPr marL="342900" marR="0" lvl="2" indent="-233363" defTabSz="395288" rtl="0" eaLnBrk="1" fontAlgn="auto" latinLnBrk="0" hangingPunct="1">
                        <a:lnSpc>
                          <a:spcPct val="100000"/>
                        </a:lnSpc>
                        <a:spcBef>
                          <a:spcPts val="200"/>
                        </a:spcBef>
                        <a:spcAft>
                          <a:spcPts val="0"/>
                        </a:spcAft>
                        <a:buClrTx/>
                        <a:buSzTx/>
                        <a:buFont typeface="+mj-lt"/>
                        <a:buAutoNum type="arabicPeriod"/>
                        <a:tabLst>
                          <a:tab pos="901700" algn="l"/>
                        </a:tabLst>
                        <a:defRPr/>
                      </a:pPr>
                      <a:r>
                        <a:rPr lang="id-ID" sz="1500" b="1" baseline="0" dirty="0" smtClean="0">
                          <a:solidFill>
                            <a:srgbClr val="003300"/>
                          </a:solidFill>
                          <a:latin typeface="Arial" pitchFamily="34" charset="0"/>
                          <a:cs typeface="Arial" pitchFamily="34" charset="0"/>
                        </a:rPr>
                        <a:t>Rinaldi Dalimi (akademisi)</a:t>
                      </a:r>
                    </a:p>
                    <a:p>
                      <a:pPr marL="342900" marR="0" lvl="2" indent="-233363" defTabSz="395288" rtl="0" eaLnBrk="1" fontAlgn="auto" latinLnBrk="0" hangingPunct="1">
                        <a:lnSpc>
                          <a:spcPct val="100000"/>
                        </a:lnSpc>
                        <a:spcBef>
                          <a:spcPts val="200"/>
                        </a:spcBef>
                        <a:spcAft>
                          <a:spcPts val="0"/>
                        </a:spcAft>
                        <a:buClrTx/>
                        <a:buSzTx/>
                        <a:buFont typeface="+mj-lt"/>
                        <a:buAutoNum type="arabicPeriod"/>
                        <a:tabLst>
                          <a:tab pos="901700" algn="l"/>
                        </a:tabLst>
                        <a:defRPr/>
                      </a:pPr>
                      <a:r>
                        <a:rPr lang="id-ID" sz="1500" b="1" baseline="0" dirty="0" smtClean="0">
                          <a:solidFill>
                            <a:srgbClr val="003300"/>
                          </a:solidFill>
                          <a:latin typeface="Arial" pitchFamily="34" charset="0"/>
                          <a:cs typeface="Arial" pitchFamily="34" charset="0"/>
                        </a:rPr>
                        <a:t> A Soni Keraf (Lingkungan Hidup)</a:t>
                      </a:r>
                    </a:p>
                    <a:p>
                      <a:pPr marL="342900" marR="0" lvl="2" indent="-233363" defTabSz="395288" rtl="0" eaLnBrk="1" fontAlgn="auto" latinLnBrk="0" hangingPunct="1">
                        <a:lnSpc>
                          <a:spcPct val="100000"/>
                        </a:lnSpc>
                        <a:spcBef>
                          <a:spcPts val="200"/>
                        </a:spcBef>
                        <a:spcAft>
                          <a:spcPts val="0"/>
                        </a:spcAft>
                        <a:buClrTx/>
                        <a:buSzTx/>
                        <a:buFont typeface="+mj-lt"/>
                        <a:buAutoNum type="arabicPeriod"/>
                        <a:tabLst>
                          <a:tab pos="901700" algn="l"/>
                        </a:tabLst>
                        <a:defRPr/>
                      </a:pPr>
                      <a:r>
                        <a:rPr lang="id-ID" sz="1500" b="1" baseline="0" dirty="0" smtClean="0">
                          <a:solidFill>
                            <a:srgbClr val="003300"/>
                          </a:solidFill>
                          <a:latin typeface="Arial" pitchFamily="34" charset="0"/>
                          <a:cs typeface="Arial" pitchFamily="34" charset="0"/>
                        </a:rPr>
                        <a:t>Dwi Hari (Konsumen)</a:t>
                      </a:r>
                      <a:endParaRPr kumimoji="0" lang="en-US" sz="1500" b="1" i="0" u="none" strike="noStrike" kern="1200" cap="none" spc="0" normalizeH="0" noProof="0" dirty="0" smtClean="0">
                        <a:ln>
                          <a:noFill/>
                        </a:ln>
                        <a:solidFill>
                          <a:srgbClr val="003300"/>
                        </a:solidFill>
                        <a:effectLst/>
                        <a:uLnTx/>
                        <a:uFillTx/>
                        <a:latin typeface="Arial" pitchFamily="34" charset="0"/>
                        <a:cs typeface="Arial" pitchFamily="34" charset="0"/>
                      </a:endParaRPr>
                    </a:p>
                  </a:txBody>
                  <a:tcPr marL="84406" marR="84406" marT="45729" marB="45729">
                    <a:solidFill>
                      <a:srgbClr val="99FF99"/>
                    </a:solidFill>
                  </a:tcPr>
                </a:tc>
              </a:tr>
            </a:tbl>
          </a:graphicData>
        </a:graphic>
      </p:graphicFrame>
      <p:sp>
        <p:nvSpPr>
          <p:cNvPr id="2" name="Rectangle 1"/>
          <p:cNvSpPr/>
          <p:nvPr/>
        </p:nvSpPr>
        <p:spPr>
          <a:xfrm>
            <a:off x="3868616" y="6172200"/>
            <a:ext cx="3367454"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id-ID" sz="1400" dirty="0">
                <a:solidFill>
                  <a:schemeClr val="bg1"/>
                </a:solidFill>
              </a:rPr>
              <a:t>(*)  not representive yet</a:t>
            </a:r>
            <a:endParaRPr lang="en-US" sz="1400" dirty="0">
              <a:solidFill>
                <a:schemeClr val="bg1"/>
              </a:solidFill>
            </a:endParaRPr>
          </a:p>
        </p:txBody>
      </p:sp>
    </p:spTree>
    <p:extLst>
      <p:ext uri="{BB962C8B-B14F-4D97-AF65-F5344CB8AC3E}">
        <p14:creationId xmlns:p14="http://schemas.microsoft.com/office/powerpoint/2010/main" val="3889795929"/>
      </p:ext>
    </p:extLst>
  </p:cSld>
  <p:clrMapOvr>
    <a:masterClrMapping/>
  </p:clrMapOvr>
  <p:transition spd="slow"/>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23"/>
          <p:cNvSpPr/>
          <p:nvPr/>
        </p:nvSpPr>
        <p:spPr>
          <a:xfrm>
            <a:off x="1813" y="1072492"/>
            <a:ext cx="8581292" cy="512532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FFFFFF"/>
              </a:solidFill>
            </a:endParaRPr>
          </a:p>
        </p:txBody>
      </p:sp>
      <p:sp>
        <p:nvSpPr>
          <p:cNvPr id="21" name="TextBox 20"/>
          <p:cNvSpPr txBox="1"/>
          <p:nvPr/>
        </p:nvSpPr>
        <p:spPr>
          <a:xfrm>
            <a:off x="230564" y="457200"/>
            <a:ext cx="8702423" cy="412934"/>
          </a:xfrm>
          <a:prstGeom prst="rect">
            <a:avLst/>
          </a:prstGeom>
          <a:noFill/>
        </p:spPr>
        <p:txBody>
          <a:bodyPr wrap="square" rtlCol="0">
            <a:spAutoFit/>
          </a:bodyPr>
          <a:lstStyle/>
          <a:p>
            <a:pPr algn="ctr">
              <a:lnSpc>
                <a:spcPts val="2500"/>
              </a:lnSpc>
              <a:spcBef>
                <a:spcPts val="300"/>
              </a:spcBef>
              <a:spcAft>
                <a:spcPts val="300"/>
              </a:spcAft>
              <a:defRPr/>
            </a:pPr>
            <a:r>
              <a:rPr lang="id-ID" sz="2600" b="1" dirty="0" smtClean="0">
                <a:solidFill>
                  <a:srgbClr val="00B0F0"/>
                </a:solidFill>
                <a:effectLst>
                  <a:outerShdw blurRad="38100" dist="38100" dir="2700000" algn="tl">
                    <a:srgbClr val="000000">
                      <a:alpha val="43137"/>
                    </a:srgbClr>
                  </a:outerShdw>
                </a:effectLst>
              </a:rPr>
              <a:t>Kedudukan KEN-RUEN, RUED dan RUKN</a:t>
            </a:r>
            <a:endParaRPr lang="en-US" sz="2600" b="1" dirty="0">
              <a:solidFill>
                <a:srgbClr val="00B0F0"/>
              </a:solidFill>
              <a:effectLst>
                <a:outerShdw blurRad="38100" dist="38100" dir="2700000" algn="tl">
                  <a:srgbClr val="000000">
                    <a:alpha val="43137"/>
                  </a:srgbClr>
                </a:outerShdw>
              </a:effectLst>
            </a:endParaRPr>
          </a:p>
        </p:txBody>
      </p:sp>
      <p:sp>
        <p:nvSpPr>
          <p:cNvPr id="25" name="Rounded Rectangle 24"/>
          <p:cNvSpPr/>
          <p:nvPr/>
        </p:nvSpPr>
        <p:spPr>
          <a:xfrm>
            <a:off x="4482087" y="1666714"/>
            <a:ext cx="2352510" cy="670560"/>
          </a:xfrm>
          <a:prstGeom prst="roundRect">
            <a:avLst/>
          </a:prstGeom>
          <a:solidFill>
            <a:srgbClr val="008000"/>
          </a:solidFill>
          <a:ln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smtClean="0">
                <a:solidFill>
                  <a:prstClr val="white"/>
                </a:solidFill>
              </a:rPr>
              <a:t>UU No. 30</a:t>
            </a:r>
            <a:r>
              <a:rPr lang="id-ID" sz="1600" b="1" dirty="0" smtClean="0">
                <a:solidFill>
                  <a:prstClr val="white"/>
                </a:solidFill>
              </a:rPr>
              <a:t>/</a:t>
            </a:r>
            <a:r>
              <a:rPr lang="en-US" sz="1600" b="1" dirty="0" smtClean="0">
                <a:solidFill>
                  <a:prstClr val="white"/>
                </a:solidFill>
              </a:rPr>
              <a:t>2007 </a:t>
            </a:r>
            <a:r>
              <a:rPr lang="en-US" sz="1600" b="1" dirty="0" err="1" smtClean="0">
                <a:solidFill>
                  <a:prstClr val="white"/>
                </a:solidFill>
              </a:rPr>
              <a:t>Tentang</a:t>
            </a:r>
            <a:r>
              <a:rPr lang="id-ID" sz="1600" b="1" dirty="0" smtClean="0">
                <a:solidFill>
                  <a:prstClr val="white"/>
                </a:solidFill>
              </a:rPr>
              <a:t> </a:t>
            </a:r>
            <a:r>
              <a:rPr lang="en-US" sz="1600" b="1" dirty="0" err="1" smtClean="0">
                <a:solidFill>
                  <a:prstClr val="white"/>
                </a:solidFill>
              </a:rPr>
              <a:t>Energi</a:t>
            </a:r>
            <a:endParaRPr lang="en-US" sz="1600" b="1" dirty="0">
              <a:solidFill>
                <a:prstClr val="white"/>
              </a:solidFill>
            </a:endParaRPr>
          </a:p>
        </p:txBody>
      </p:sp>
      <p:sp>
        <p:nvSpPr>
          <p:cNvPr id="26" name="Rounded Rectangle 25"/>
          <p:cNvSpPr/>
          <p:nvPr/>
        </p:nvSpPr>
        <p:spPr>
          <a:xfrm>
            <a:off x="3645723" y="2745902"/>
            <a:ext cx="3188873" cy="765702"/>
          </a:xfrm>
          <a:prstGeom prst="roundRect">
            <a:avLst/>
          </a:prstGeom>
          <a:solidFill>
            <a:srgbClr val="FF0000"/>
          </a:solidFill>
          <a:ln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smtClean="0">
                <a:solidFill>
                  <a:prstClr val="white"/>
                </a:solidFill>
              </a:rPr>
              <a:t>KEBIJAKAN ENERGI NASIONAL</a:t>
            </a:r>
            <a:r>
              <a:rPr lang="id-ID" sz="1600" b="1" dirty="0" smtClean="0">
                <a:solidFill>
                  <a:prstClr val="white"/>
                </a:solidFill>
              </a:rPr>
              <a:t> (KEN): telah disetujui DPR 28 Januari 2014 </a:t>
            </a:r>
            <a:endParaRPr lang="en-US" sz="1600" b="1" dirty="0">
              <a:solidFill>
                <a:prstClr val="white"/>
              </a:solidFill>
            </a:endParaRPr>
          </a:p>
        </p:txBody>
      </p:sp>
      <p:sp>
        <p:nvSpPr>
          <p:cNvPr id="27" name="Rounded Rectangle 26"/>
          <p:cNvSpPr/>
          <p:nvPr/>
        </p:nvSpPr>
        <p:spPr>
          <a:xfrm>
            <a:off x="3645723" y="4131071"/>
            <a:ext cx="1897825" cy="670560"/>
          </a:xfrm>
          <a:prstGeom prst="roundRect">
            <a:avLst/>
          </a:prstGeom>
          <a:solidFill>
            <a:srgbClr val="00CC66"/>
          </a:solidFill>
          <a:ln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smtClean="0">
                <a:solidFill>
                  <a:prstClr val="black"/>
                </a:solidFill>
              </a:rPr>
              <a:t>RUEN</a:t>
            </a:r>
            <a:endParaRPr lang="id-ID" sz="1600" b="1" dirty="0" smtClean="0">
              <a:solidFill>
                <a:prstClr val="black"/>
              </a:solidFill>
            </a:endParaRPr>
          </a:p>
          <a:p>
            <a:pPr algn="ctr"/>
            <a:r>
              <a:rPr lang="id-ID" sz="1000" b="1" dirty="0" smtClean="0">
                <a:solidFill>
                  <a:prstClr val="black"/>
                </a:solidFill>
              </a:rPr>
              <a:t>Disusun oleh pemerintah dan ditetapkan oleh DEN</a:t>
            </a:r>
            <a:endParaRPr lang="en-US" sz="1000" b="1" dirty="0">
              <a:solidFill>
                <a:prstClr val="black"/>
              </a:solidFill>
            </a:endParaRPr>
          </a:p>
        </p:txBody>
      </p:sp>
      <p:sp>
        <p:nvSpPr>
          <p:cNvPr id="28" name="Rounded Rectangle 27"/>
          <p:cNvSpPr/>
          <p:nvPr/>
        </p:nvSpPr>
        <p:spPr>
          <a:xfrm>
            <a:off x="5895237" y="4114054"/>
            <a:ext cx="2039815" cy="670560"/>
          </a:xfrm>
          <a:prstGeom prst="roundRect">
            <a:avLst/>
          </a:prstGeom>
          <a:solidFill>
            <a:srgbClr val="00CC66"/>
          </a:solidFill>
          <a:ln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smtClean="0">
                <a:solidFill>
                  <a:prstClr val="black"/>
                </a:solidFill>
              </a:rPr>
              <a:t>RUKN</a:t>
            </a:r>
            <a:endParaRPr lang="en-US" sz="1600" b="1" dirty="0">
              <a:solidFill>
                <a:prstClr val="black"/>
              </a:solidFill>
            </a:endParaRPr>
          </a:p>
        </p:txBody>
      </p:sp>
      <p:sp>
        <p:nvSpPr>
          <p:cNvPr id="29" name="Oval 28"/>
          <p:cNvSpPr/>
          <p:nvPr/>
        </p:nvSpPr>
        <p:spPr>
          <a:xfrm>
            <a:off x="1100406" y="4086416"/>
            <a:ext cx="1828800" cy="868822"/>
          </a:xfrm>
          <a:prstGeom prst="ellipse">
            <a:avLst/>
          </a:prstGeom>
          <a:solidFill>
            <a:srgbClr val="0070C0"/>
          </a:solidFill>
          <a:ln w="44450"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smtClean="0">
                <a:solidFill>
                  <a:prstClr val="white"/>
                </a:solidFill>
              </a:rPr>
              <a:t>R</a:t>
            </a:r>
            <a:r>
              <a:rPr lang="id-ID" sz="1600" b="1" dirty="0" smtClean="0">
                <a:solidFill>
                  <a:prstClr val="white"/>
                </a:solidFill>
              </a:rPr>
              <a:t>UE</a:t>
            </a:r>
            <a:r>
              <a:rPr lang="en-US" sz="1600" b="1" dirty="0" smtClean="0">
                <a:solidFill>
                  <a:prstClr val="white"/>
                </a:solidFill>
              </a:rPr>
              <a:t>D </a:t>
            </a:r>
            <a:r>
              <a:rPr lang="id-ID" sz="1600" b="1" dirty="0" smtClean="0">
                <a:solidFill>
                  <a:prstClr val="white"/>
                </a:solidFill>
              </a:rPr>
              <a:t> </a:t>
            </a:r>
            <a:r>
              <a:rPr lang="en-US" sz="1600" b="1" dirty="0" smtClean="0">
                <a:solidFill>
                  <a:prstClr val="white"/>
                </a:solidFill>
              </a:rPr>
              <a:t>Pro</a:t>
            </a:r>
            <a:r>
              <a:rPr lang="id-ID" sz="1600" b="1" dirty="0" smtClean="0">
                <a:solidFill>
                  <a:prstClr val="white"/>
                </a:solidFill>
              </a:rPr>
              <a:t>vinsi</a:t>
            </a:r>
            <a:endParaRPr lang="en-US" sz="1600" b="1" dirty="0">
              <a:solidFill>
                <a:prstClr val="white"/>
              </a:solidFill>
            </a:endParaRPr>
          </a:p>
        </p:txBody>
      </p:sp>
      <p:sp>
        <p:nvSpPr>
          <p:cNvPr id="30" name="Oval 29"/>
          <p:cNvSpPr/>
          <p:nvPr/>
        </p:nvSpPr>
        <p:spPr>
          <a:xfrm>
            <a:off x="5486402" y="5343786"/>
            <a:ext cx="2883877" cy="804672"/>
          </a:xfrm>
          <a:prstGeom prst="ellipse">
            <a:avLst/>
          </a:prstGeom>
          <a:solidFill>
            <a:srgbClr val="0070C0"/>
          </a:solidFill>
          <a:ln w="44450"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smtClean="0">
                <a:solidFill>
                  <a:prstClr val="white"/>
                </a:solidFill>
              </a:rPr>
              <a:t>RUPTL</a:t>
            </a:r>
            <a:endParaRPr lang="en-US" sz="1600" b="1" dirty="0">
              <a:solidFill>
                <a:prstClr val="white"/>
              </a:solidFill>
            </a:endParaRPr>
          </a:p>
        </p:txBody>
      </p:sp>
      <p:sp>
        <p:nvSpPr>
          <p:cNvPr id="31" name="Right Arrow 30"/>
          <p:cNvSpPr/>
          <p:nvPr/>
        </p:nvSpPr>
        <p:spPr>
          <a:xfrm rot="5400000">
            <a:off x="5444639" y="2415292"/>
            <a:ext cx="338329" cy="281353"/>
          </a:xfrm>
          <a:prstGeom prst="rightArrow">
            <a:avLst/>
          </a:prstGeom>
          <a:solidFill>
            <a:schemeClr val="tx1"/>
          </a:solidFill>
          <a:ln w="25400"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cxnSp>
        <p:nvCxnSpPr>
          <p:cNvPr id="32" name="Straight Arrow Connector 31"/>
          <p:cNvCxnSpPr/>
          <p:nvPr/>
        </p:nvCxnSpPr>
        <p:spPr>
          <a:xfrm>
            <a:off x="3018174" y="4402096"/>
            <a:ext cx="537901" cy="1397"/>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p:nvPr/>
        </p:nvCxnSpPr>
        <p:spPr>
          <a:xfrm flipH="1" flipV="1">
            <a:off x="3018176" y="4618110"/>
            <a:ext cx="487053" cy="6630"/>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34" name="Oval 33"/>
          <p:cNvSpPr/>
          <p:nvPr/>
        </p:nvSpPr>
        <p:spPr>
          <a:xfrm>
            <a:off x="762304" y="5458016"/>
            <a:ext cx="2307580" cy="866584"/>
          </a:xfrm>
          <a:prstGeom prst="ellipse">
            <a:avLst/>
          </a:prstGeom>
          <a:solidFill>
            <a:srgbClr val="0070C0"/>
          </a:solidFill>
          <a:ln w="44450"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600" b="1" dirty="0" smtClean="0">
              <a:solidFill>
                <a:prstClr val="white"/>
              </a:solidFill>
            </a:endParaRPr>
          </a:p>
          <a:p>
            <a:pPr algn="ctr"/>
            <a:r>
              <a:rPr lang="en-US" sz="1600" b="1" dirty="0" smtClean="0">
                <a:solidFill>
                  <a:prstClr val="white"/>
                </a:solidFill>
              </a:rPr>
              <a:t>R</a:t>
            </a:r>
            <a:r>
              <a:rPr lang="id-ID" sz="1600" b="1" dirty="0" smtClean="0">
                <a:solidFill>
                  <a:prstClr val="white"/>
                </a:solidFill>
              </a:rPr>
              <a:t>UED Kabupaten</a:t>
            </a:r>
          </a:p>
          <a:p>
            <a:pPr algn="ctr"/>
            <a:r>
              <a:rPr lang="id-ID" sz="1600" b="1" dirty="0" smtClean="0">
                <a:solidFill>
                  <a:prstClr val="white"/>
                </a:solidFill>
              </a:rPr>
              <a:t>/Kota</a:t>
            </a:r>
          </a:p>
          <a:p>
            <a:pPr algn="ctr"/>
            <a:endParaRPr lang="en-US" sz="1600" b="1" dirty="0">
              <a:solidFill>
                <a:prstClr val="white"/>
              </a:solidFill>
            </a:endParaRPr>
          </a:p>
        </p:txBody>
      </p:sp>
      <p:cxnSp>
        <p:nvCxnSpPr>
          <p:cNvPr id="35" name="Elbow Connector 34"/>
          <p:cNvCxnSpPr/>
          <p:nvPr/>
        </p:nvCxnSpPr>
        <p:spPr>
          <a:xfrm rot="5400000" flipH="1" flipV="1">
            <a:off x="5641204" y="2859178"/>
            <a:ext cx="17017" cy="2526770"/>
          </a:xfrm>
          <a:prstGeom prst="bentConnector3">
            <a:avLst>
              <a:gd name="adj1" fmla="val 1843598"/>
            </a:avLst>
          </a:prstGeom>
          <a:ln w="25400">
            <a:solidFill>
              <a:srgbClr val="FF0000"/>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36" name="Right Arrow 35"/>
          <p:cNvSpPr/>
          <p:nvPr/>
        </p:nvSpPr>
        <p:spPr>
          <a:xfrm rot="5400000">
            <a:off x="5444639" y="3494480"/>
            <a:ext cx="338329" cy="281353"/>
          </a:xfrm>
          <a:prstGeom prst="rightArrow">
            <a:avLst/>
          </a:prstGeom>
          <a:solidFill>
            <a:schemeClr val="tx1"/>
          </a:solidFill>
          <a:ln w="25400"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7" name="Right Arrow 36"/>
          <p:cNvSpPr/>
          <p:nvPr/>
        </p:nvSpPr>
        <p:spPr>
          <a:xfrm rot="5400000">
            <a:off x="6768555" y="4943658"/>
            <a:ext cx="338329" cy="281353"/>
          </a:xfrm>
          <a:prstGeom prst="rightArrow">
            <a:avLst/>
          </a:prstGeom>
          <a:solidFill>
            <a:schemeClr val="tx1"/>
          </a:solidFill>
          <a:ln w="25400" cmpd="sng">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8" name="Right Arrow 37"/>
          <p:cNvSpPr/>
          <p:nvPr/>
        </p:nvSpPr>
        <p:spPr>
          <a:xfrm rot="16200000">
            <a:off x="1795252" y="5052115"/>
            <a:ext cx="338329" cy="281353"/>
          </a:xfrm>
          <a:prstGeom prst="rightArrow">
            <a:avLst/>
          </a:prstGeom>
          <a:solidFill>
            <a:schemeClr val="tx1"/>
          </a:solidFill>
          <a:ln w="25400"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0" name="Oval 39"/>
          <p:cNvSpPr/>
          <p:nvPr/>
        </p:nvSpPr>
        <p:spPr>
          <a:xfrm>
            <a:off x="539552" y="1340768"/>
            <a:ext cx="2248978" cy="2059848"/>
          </a:xfrm>
          <a:prstGeom prst="ellipse">
            <a:avLst/>
          </a:prstGeom>
          <a:noFill/>
          <a:ln w="28575">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1400" b="1" dirty="0" smtClean="0">
                <a:solidFill>
                  <a:srgbClr val="0070C0"/>
                </a:solidFill>
              </a:rPr>
              <a:t>Melibatkan berbagai stake holders: PT, Industri, masyarakat menyusun  RUEN, RUED</a:t>
            </a:r>
          </a:p>
          <a:p>
            <a:pPr algn="ctr"/>
            <a:endParaRPr lang="id-ID" sz="1400" dirty="0">
              <a:solidFill>
                <a:prstClr val="black"/>
              </a:solidFill>
            </a:endParaRPr>
          </a:p>
        </p:txBody>
      </p:sp>
      <p:cxnSp>
        <p:nvCxnSpPr>
          <p:cNvPr id="41" name="Straight Arrow Connector 40"/>
          <p:cNvCxnSpPr>
            <a:stCxn id="40" idx="4"/>
            <a:endCxn id="29" idx="0"/>
          </p:cNvCxnSpPr>
          <p:nvPr/>
        </p:nvCxnSpPr>
        <p:spPr>
          <a:xfrm>
            <a:off x="1664041" y="3400616"/>
            <a:ext cx="350765" cy="685800"/>
          </a:xfrm>
          <a:prstGeom prst="straightConnector1">
            <a:avLst/>
          </a:prstGeom>
          <a:ln w="28575">
            <a:solidFill>
              <a:schemeClr val="tx1">
                <a:lumMod val="75000"/>
                <a:lumOff val="25000"/>
              </a:schemeClr>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a:stCxn id="40" idx="3"/>
            <a:endCxn id="34" idx="1"/>
          </p:cNvCxnSpPr>
          <p:nvPr/>
        </p:nvCxnSpPr>
        <p:spPr>
          <a:xfrm>
            <a:off x="868907" y="3098958"/>
            <a:ext cx="231334" cy="2485966"/>
          </a:xfrm>
          <a:prstGeom prst="straightConnector1">
            <a:avLst/>
          </a:prstGeom>
          <a:ln w="28575">
            <a:solidFill>
              <a:schemeClr val="tx1">
                <a:lumMod val="75000"/>
                <a:lumOff val="25000"/>
              </a:schemeClr>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a:stCxn id="40" idx="6"/>
          </p:cNvCxnSpPr>
          <p:nvPr/>
        </p:nvCxnSpPr>
        <p:spPr>
          <a:xfrm>
            <a:off x="2788530" y="2370692"/>
            <a:ext cx="1049826" cy="1735060"/>
          </a:xfrm>
          <a:prstGeom prst="straightConnector1">
            <a:avLst/>
          </a:prstGeom>
          <a:ln w="28575">
            <a:solidFill>
              <a:schemeClr val="tx1">
                <a:lumMod val="75000"/>
                <a:lumOff val="25000"/>
              </a:schemeClr>
            </a:solidFill>
            <a:prstDash val="dash"/>
            <a:tailEnd type="arrow"/>
          </a:ln>
        </p:spPr>
        <p:style>
          <a:lnRef idx="1">
            <a:schemeClr val="accent1"/>
          </a:lnRef>
          <a:fillRef idx="0">
            <a:schemeClr val="accent1"/>
          </a:fillRef>
          <a:effectRef idx="0">
            <a:schemeClr val="accent1"/>
          </a:effectRef>
          <a:fontRef idx="minor">
            <a:schemeClr val="tx1"/>
          </a:fontRef>
        </p:style>
      </p:cxnSp>
      <p:sp>
        <p:nvSpPr>
          <p:cNvPr id="22" name="TextBox 21"/>
          <p:cNvSpPr txBox="1"/>
          <p:nvPr/>
        </p:nvSpPr>
        <p:spPr>
          <a:xfrm>
            <a:off x="6971831" y="3373546"/>
            <a:ext cx="2292350" cy="523220"/>
          </a:xfrm>
          <a:prstGeom prst="rect">
            <a:avLst/>
          </a:prstGeom>
          <a:noFill/>
        </p:spPr>
        <p:txBody>
          <a:bodyPr wrap="square" rtlCol="0">
            <a:spAutoFit/>
          </a:bodyPr>
          <a:lstStyle/>
          <a:p>
            <a:r>
              <a:rPr lang="en-US" sz="1400" b="1" dirty="0" smtClean="0">
                <a:solidFill>
                  <a:srgbClr val="4F271C"/>
                </a:solidFill>
              </a:rPr>
              <a:t>UU No. 30</a:t>
            </a:r>
            <a:r>
              <a:rPr lang="id-ID" sz="1400" b="1" dirty="0" smtClean="0">
                <a:solidFill>
                  <a:srgbClr val="4F271C"/>
                </a:solidFill>
              </a:rPr>
              <a:t>/</a:t>
            </a:r>
            <a:r>
              <a:rPr lang="en-US" sz="1400" b="1" dirty="0" smtClean="0">
                <a:solidFill>
                  <a:srgbClr val="4F271C"/>
                </a:solidFill>
              </a:rPr>
              <a:t>2009 </a:t>
            </a:r>
            <a:r>
              <a:rPr lang="en-US" sz="1400" b="1" dirty="0" err="1" smtClean="0">
                <a:solidFill>
                  <a:srgbClr val="4F271C"/>
                </a:solidFill>
              </a:rPr>
              <a:t>Tentang</a:t>
            </a:r>
            <a:r>
              <a:rPr lang="en-US" sz="1400" b="1" dirty="0" smtClean="0">
                <a:solidFill>
                  <a:srgbClr val="4F271C"/>
                </a:solidFill>
              </a:rPr>
              <a:t> </a:t>
            </a:r>
            <a:r>
              <a:rPr lang="en-US" sz="1400" b="1" dirty="0" err="1" smtClean="0">
                <a:solidFill>
                  <a:srgbClr val="4F271C"/>
                </a:solidFill>
              </a:rPr>
              <a:t>Ketenagalistrikan</a:t>
            </a:r>
            <a:endParaRPr lang="en-US" sz="1400" b="1" dirty="0">
              <a:solidFill>
                <a:srgbClr val="4F271C"/>
              </a:solidFill>
            </a:endParaRPr>
          </a:p>
        </p:txBody>
      </p:sp>
      <p:sp>
        <p:nvSpPr>
          <p:cNvPr id="2" name="Rectangle 1"/>
          <p:cNvSpPr/>
          <p:nvPr/>
        </p:nvSpPr>
        <p:spPr>
          <a:xfrm>
            <a:off x="6913097" y="1754475"/>
            <a:ext cx="1696690" cy="126465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2500"/>
              </a:lnSpc>
              <a:spcBef>
                <a:spcPts val="300"/>
              </a:spcBef>
              <a:spcAft>
                <a:spcPts val="300"/>
              </a:spcAft>
              <a:defRPr/>
            </a:pPr>
            <a:endParaRPr lang="en-US" b="1" dirty="0">
              <a:solidFill>
                <a:srgbClr val="FF0000"/>
              </a:solidFill>
              <a:effectLst>
                <a:outerShdw blurRad="38100" dist="38100" dir="2700000" algn="tl">
                  <a:srgbClr val="000000">
                    <a:alpha val="43137"/>
                  </a:srgbClr>
                </a:outerShdw>
              </a:effectLst>
            </a:endParaRPr>
          </a:p>
        </p:txBody>
      </p:sp>
      <p:sp>
        <p:nvSpPr>
          <p:cNvPr id="4" name="Rectangle 3"/>
          <p:cNvSpPr/>
          <p:nvPr/>
        </p:nvSpPr>
        <p:spPr>
          <a:xfrm>
            <a:off x="6915144" y="1895387"/>
            <a:ext cx="2017843" cy="112374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smtClean="0">
                <a:solidFill>
                  <a:srgbClr val="002060"/>
                </a:solidFill>
              </a:rPr>
              <a:t>PP No. 79/2014, tertanggal 17 Oktober 2014</a:t>
            </a:r>
            <a:endParaRPr lang="id-ID" dirty="0">
              <a:solidFill>
                <a:srgbClr val="002060"/>
              </a:solidFill>
            </a:endParaRPr>
          </a:p>
        </p:txBody>
      </p:sp>
      <p:cxnSp>
        <p:nvCxnSpPr>
          <p:cNvPr id="6" name="Straight Arrow Connector 5"/>
          <p:cNvCxnSpPr/>
          <p:nvPr/>
        </p:nvCxnSpPr>
        <p:spPr>
          <a:xfrm flipH="1">
            <a:off x="6913097" y="2725133"/>
            <a:ext cx="251191" cy="373825"/>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5596158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39552" y="195616"/>
            <a:ext cx="8452049" cy="868362"/>
          </a:xfrm>
        </p:spPr>
        <p:txBody>
          <a:bodyPr>
            <a:normAutofit/>
          </a:bodyPr>
          <a:lstStyle/>
          <a:p>
            <a:pPr>
              <a:defRPr/>
            </a:pPr>
            <a:r>
              <a:rPr lang="en-US" sz="2400" dirty="0" smtClean="0">
                <a:solidFill>
                  <a:srgbClr val="002060"/>
                </a:solidFill>
              </a:rPr>
              <a:t>TUGAS DEWAN ENERGI NASIONAL</a:t>
            </a:r>
            <a:r>
              <a:rPr lang="id-ID" sz="2400" dirty="0" smtClean="0">
                <a:solidFill>
                  <a:srgbClr val="002060"/>
                </a:solidFill>
              </a:rPr>
              <a:t> (UU no 30/2007)</a:t>
            </a:r>
            <a:endParaRPr lang="en-US" sz="2400" dirty="0" smtClean="0">
              <a:solidFill>
                <a:srgbClr val="002060"/>
              </a:solidFill>
            </a:endParaRPr>
          </a:p>
        </p:txBody>
      </p:sp>
      <p:sp>
        <p:nvSpPr>
          <p:cNvPr id="8" name="Rectangle 4"/>
          <p:cNvSpPr txBox="1">
            <a:spLocks noChangeArrowheads="1"/>
          </p:cNvSpPr>
          <p:nvPr/>
        </p:nvSpPr>
        <p:spPr bwMode="auto">
          <a:xfrm>
            <a:off x="457200" y="609600"/>
            <a:ext cx="8686800"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8" tIns="45719" rIns="91438" bIns="45719" anchor="ctr"/>
          <a:lstStyle>
            <a:lvl1pPr>
              <a:defRPr>
                <a:solidFill>
                  <a:schemeClr val="tx1"/>
                </a:solidFill>
                <a:latin typeface="Constantia" pitchFamily="18" charset="0"/>
              </a:defRPr>
            </a:lvl1pPr>
            <a:lvl2pPr marL="742950" indent="-285750">
              <a:defRPr>
                <a:solidFill>
                  <a:schemeClr val="tx1"/>
                </a:solidFill>
                <a:latin typeface="Constantia" pitchFamily="18" charset="0"/>
              </a:defRPr>
            </a:lvl2pPr>
            <a:lvl3pPr marL="1143000" indent="-228600">
              <a:defRPr>
                <a:solidFill>
                  <a:schemeClr val="tx1"/>
                </a:solidFill>
                <a:latin typeface="Constantia" pitchFamily="18" charset="0"/>
              </a:defRPr>
            </a:lvl3pPr>
            <a:lvl4pPr marL="1600200" indent="-228600">
              <a:defRPr>
                <a:solidFill>
                  <a:schemeClr val="tx1"/>
                </a:solidFill>
                <a:latin typeface="Constantia" pitchFamily="18" charset="0"/>
              </a:defRPr>
            </a:lvl4pPr>
            <a:lvl5pPr marL="2057400" indent="-228600">
              <a:defRPr>
                <a:solidFill>
                  <a:schemeClr val="tx1"/>
                </a:solidFill>
                <a:latin typeface="Constantia" pitchFamily="18" charset="0"/>
              </a:defRPr>
            </a:lvl5pPr>
            <a:lvl6pPr marL="2514600" indent="-228600" fontAlgn="base">
              <a:spcBef>
                <a:spcPct val="0"/>
              </a:spcBef>
              <a:spcAft>
                <a:spcPct val="0"/>
              </a:spcAft>
              <a:defRPr>
                <a:solidFill>
                  <a:schemeClr val="tx1"/>
                </a:solidFill>
                <a:latin typeface="Constantia" pitchFamily="18" charset="0"/>
              </a:defRPr>
            </a:lvl6pPr>
            <a:lvl7pPr marL="2971800" indent="-228600" fontAlgn="base">
              <a:spcBef>
                <a:spcPct val="0"/>
              </a:spcBef>
              <a:spcAft>
                <a:spcPct val="0"/>
              </a:spcAft>
              <a:defRPr>
                <a:solidFill>
                  <a:schemeClr val="tx1"/>
                </a:solidFill>
                <a:latin typeface="Constantia" pitchFamily="18" charset="0"/>
              </a:defRPr>
            </a:lvl7pPr>
            <a:lvl8pPr marL="3429000" indent="-228600" fontAlgn="base">
              <a:spcBef>
                <a:spcPct val="0"/>
              </a:spcBef>
              <a:spcAft>
                <a:spcPct val="0"/>
              </a:spcAft>
              <a:defRPr>
                <a:solidFill>
                  <a:schemeClr val="tx1"/>
                </a:solidFill>
                <a:latin typeface="Constantia" pitchFamily="18" charset="0"/>
              </a:defRPr>
            </a:lvl8pPr>
            <a:lvl9pPr marL="3886200" indent="-228600" fontAlgn="base">
              <a:spcBef>
                <a:spcPct val="0"/>
              </a:spcBef>
              <a:spcAft>
                <a:spcPct val="0"/>
              </a:spcAft>
              <a:defRPr>
                <a:solidFill>
                  <a:schemeClr val="tx1"/>
                </a:solidFill>
                <a:latin typeface="Constantia" pitchFamily="18" charset="0"/>
              </a:defRPr>
            </a:lvl9pPr>
          </a:lstStyle>
          <a:p>
            <a:pPr algn="ctr"/>
            <a:endParaRPr lang="en-US" sz="2800" b="1" dirty="0">
              <a:solidFill>
                <a:srgbClr val="FF0000"/>
              </a:solidFill>
              <a:latin typeface="Arial" pitchFamily="34" charset="0"/>
            </a:endParaRPr>
          </a:p>
        </p:txBody>
      </p:sp>
      <p:sp>
        <p:nvSpPr>
          <p:cNvPr id="10" name="Rectangle 9"/>
          <p:cNvSpPr/>
          <p:nvPr/>
        </p:nvSpPr>
        <p:spPr>
          <a:xfrm>
            <a:off x="457200" y="1191126"/>
            <a:ext cx="8582025" cy="5334000"/>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sz="1200">
              <a:solidFill>
                <a:srgbClr val="FFFFFF"/>
              </a:solidFill>
            </a:endParaRPr>
          </a:p>
        </p:txBody>
      </p:sp>
      <p:sp>
        <p:nvSpPr>
          <p:cNvPr id="11" name="Right Brace 10"/>
          <p:cNvSpPr/>
          <p:nvPr/>
        </p:nvSpPr>
        <p:spPr>
          <a:xfrm>
            <a:off x="4889518" y="2362200"/>
            <a:ext cx="422275" cy="3429000"/>
          </a:xfrm>
          <a:prstGeom prst="rightBrace">
            <a:avLst>
              <a:gd name="adj1" fmla="val 0"/>
              <a:gd name="adj2" fmla="val 50398"/>
            </a:avLst>
          </a:prstGeom>
          <a:ln w="25400">
            <a:solidFill>
              <a:schemeClr val="bg1"/>
            </a:solidFill>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id-ID" sz="1200">
              <a:solidFill>
                <a:srgbClr val="000000"/>
              </a:solidFill>
            </a:endParaRPr>
          </a:p>
        </p:txBody>
      </p:sp>
      <p:cxnSp>
        <p:nvCxnSpPr>
          <p:cNvPr id="12" name="Elbow Connector 11"/>
          <p:cNvCxnSpPr>
            <a:stCxn id="23" idx="3"/>
            <a:endCxn id="18" idx="1"/>
          </p:cNvCxnSpPr>
          <p:nvPr/>
        </p:nvCxnSpPr>
        <p:spPr>
          <a:xfrm flipV="1">
            <a:off x="946152" y="2271963"/>
            <a:ext cx="357185" cy="1614237"/>
          </a:xfrm>
          <a:prstGeom prst="bentConnector3">
            <a:avLst>
              <a:gd name="adj1" fmla="val 50000"/>
            </a:avLst>
          </a:prstGeom>
          <a:ln w="2540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13" name="Elbow Connector 12"/>
          <p:cNvCxnSpPr>
            <a:stCxn id="23" idx="3"/>
          </p:cNvCxnSpPr>
          <p:nvPr/>
        </p:nvCxnSpPr>
        <p:spPr>
          <a:xfrm flipV="1">
            <a:off x="946168" y="3838578"/>
            <a:ext cx="357187" cy="47625"/>
          </a:xfrm>
          <a:prstGeom prst="bentConnector3">
            <a:avLst>
              <a:gd name="adj1" fmla="val 50000"/>
            </a:avLst>
          </a:prstGeom>
          <a:ln w="2540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14" name="Elbow Connector 13"/>
          <p:cNvCxnSpPr>
            <a:stCxn id="23" idx="3"/>
            <a:endCxn id="20" idx="1"/>
          </p:cNvCxnSpPr>
          <p:nvPr/>
        </p:nvCxnSpPr>
        <p:spPr>
          <a:xfrm>
            <a:off x="946168" y="3886200"/>
            <a:ext cx="357187" cy="952500"/>
          </a:xfrm>
          <a:prstGeom prst="bentConnector3">
            <a:avLst>
              <a:gd name="adj1" fmla="val 50000"/>
            </a:avLst>
          </a:prstGeom>
          <a:ln w="2540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15" name="Elbow Connector 14"/>
          <p:cNvCxnSpPr>
            <a:stCxn id="23" idx="3"/>
            <a:endCxn id="21" idx="1"/>
          </p:cNvCxnSpPr>
          <p:nvPr/>
        </p:nvCxnSpPr>
        <p:spPr>
          <a:xfrm>
            <a:off x="946168" y="3886200"/>
            <a:ext cx="357187" cy="1943100"/>
          </a:xfrm>
          <a:prstGeom prst="bentConnector3">
            <a:avLst>
              <a:gd name="adj1" fmla="val 50000"/>
            </a:avLst>
          </a:prstGeom>
          <a:ln w="25400">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16" name="TextBox 29"/>
          <p:cNvSpPr txBox="1">
            <a:spLocks noChangeArrowheads="1"/>
          </p:cNvSpPr>
          <p:nvPr/>
        </p:nvSpPr>
        <p:spPr bwMode="auto">
          <a:xfrm>
            <a:off x="6007100" y="2370779"/>
            <a:ext cx="203993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onstantia" pitchFamily="18" charset="0"/>
              </a:defRPr>
            </a:lvl1pPr>
            <a:lvl2pPr marL="742950" indent="-285750">
              <a:defRPr>
                <a:solidFill>
                  <a:schemeClr val="tx1"/>
                </a:solidFill>
                <a:latin typeface="Constantia" pitchFamily="18" charset="0"/>
              </a:defRPr>
            </a:lvl2pPr>
            <a:lvl3pPr marL="1143000" indent="-228600">
              <a:defRPr>
                <a:solidFill>
                  <a:schemeClr val="tx1"/>
                </a:solidFill>
                <a:latin typeface="Constantia" pitchFamily="18" charset="0"/>
              </a:defRPr>
            </a:lvl3pPr>
            <a:lvl4pPr marL="1600200" indent="-228600">
              <a:defRPr>
                <a:solidFill>
                  <a:schemeClr val="tx1"/>
                </a:solidFill>
                <a:latin typeface="Constantia" pitchFamily="18" charset="0"/>
              </a:defRPr>
            </a:lvl4pPr>
            <a:lvl5pPr marL="2057400" indent="-228600">
              <a:defRPr>
                <a:solidFill>
                  <a:schemeClr val="tx1"/>
                </a:solidFill>
                <a:latin typeface="Constantia" pitchFamily="18" charset="0"/>
              </a:defRPr>
            </a:lvl5pPr>
            <a:lvl6pPr marL="2514600" indent="-228600" fontAlgn="base">
              <a:spcBef>
                <a:spcPct val="0"/>
              </a:spcBef>
              <a:spcAft>
                <a:spcPct val="0"/>
              </a:spcAft>
              <a:defRPr>
                <a:solidFill>
                  <a:schemeClr val="tx1"/>
                </a:solidFill>
                <a:latin typeface="Constantia" pitchFamily="18" charset="0"/>
              </a:defRPr>
            </a:lvl6pPr>
            <a:lvl7pPr marL="2971800" indent="-228600" fontAlgn="base">
              <a:spcBef>
                <a:spcPct val="0"/>
              </a:spcBef>
              <a:spcAft>
                <a:spcPct val="0"/>
              </a:spcAft>
              <a:defRPr>
                <a:solidFill>
                  <a:schemeClr val="tx1"/>
                </a:solidFill>
                <a:latin typeface="Constantia" pitchFamily="18" charset="0"/>
              </a:defRPr>
            </a:lvl7pPr>
            <a:lvl8pPr marL="3429000" indent="-228600" fontAlgn="base">
              <a:spcBef>
                <a:spcPct val="0"/>
              </a:spcBef>
              <a:spcAft>
                <a:spcPct val="0"/>
              </a:spcAft>
              <a:defRPr>
                <a:solidFill>
                  <a:schemeClr val="tx1"/>
                </a:solidFill>
                <a:latin typeface="Constantia" pitchFamily="18" charset="0"/>
              </a:defRPr>
            </a:lvl8pPr>
            <a:lvl9pPr marL="3886200" indent="-228600" fontAlgn="base">
              <a:spcBef>
                <a:spcPct val="0"/>
              </a:spcBef>
              <a:spcAft>
                <a:spcPct val="0"/>
              </a:spcAft>
              <a:defRPr>
                <a:solidFill>
                  <a:schemeClr val="tx1"/>
                </a:solidFill>
                <a:latin typeface="Constantia" pitchFamily="18" charset="0"/>
              </a:defRPr>
            </a:lvl9pPr>
          </a:lstStyle>
          <a:p>
            <a:pPr algn="ctr"/>
            <a:r>
              <a:rPr lang="id-ID" sz="2800" b="1" dirty="0" smtClean="0">
                <a:solidFill>
                  <a:srgbClr val="002060"/>
                </a:solidFill>
                <a:latin typeface="Arial" pitchFamily="34" charset="0"/>
              </a:rPr>
              <a:t>Visi DEN</a:t>
            </a:r>
            <a:endParaRPr lang="id-ID" sz="2800" b="1" dirty="0">
              <a:solidFill>
                <a:srgbClr val="002060"/>
              </a:solidFill>
              <a:latin typeface="Arial" pitchFamily="34" charset="0"/>
            </a:endParaRPr>
          </a:p>
        </p:txBody>
      </p:sp>
      <p:sp>
        <p:nvSpPr>
          <p:cNvPr id="17" name="Right Arrow 16"/>
          <p:cNvSpPr/>
          <p:nvPr/>
        </p:nvSpPr>
        <p:spPr>
          <a:xfrm>
            <a:off x="5170492" y="3657600"/>
            <a:ext cx="352425" cy="838200"/>
          </a:xfrm>
          <a:prstGeom prst="rightArrow">
            <a:avLst/>
          </a:prstGeom>
          <a:solidFill>
            <a:srgbClr val="FF2F2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sz="1200">
              <a:solidFill>
                <a:srgbClr val="FFFFFF"/>
              </a:solidFill>
            </a:endParaRPr>
          </a:p>
        </p:txBody>
      </p:sp>
      <p:sp>
        <p:nvSpPr>
          <p:cNvPr id="18" name="Rounded Rectangle 17"/>
          <p:cNvSpPr/>
          <p:nvPr/>
        </p:nvSpPr>
        <p:spPr>
          <a:xfrm>
            <a:off x="1303337" y="1191126"/>
            <a:ext cx="3586163" cy="2161674"/>
          </a:xfrm>
          <a:prstGeom prst="roundRect">
            <a:avLst/>
          </a:prstGeom>
          <a:solidFill>
            <a:srgbClr val="CCFFCC"/>
          </a:solidFill>
          <a:ln w="31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b="1" dirty="0" err="1">
                <a:solidFill>
                  <a:srgbClr val="000000"/>
                </a:solidFill>
                <a:ea typeface="Arial Unicode MS" pitchFamily="34" charset="-128"/>
                <a:cs typeface="Arial Unicode MS" pitchFamily="34" charset="-128"/>
              </a:rPr>
              <a:t>Merancang</a:t>
            </a:r>
            <a:r>
              <a:rPr lang="en-US" b="1" dirty="0">
                <a:solidFill>
                  <a:srgbClr val="000000"/>
                </a:solidFill>
                <a:ea typeface="Arial Unicode MS" pitchFamily="34" charset="-128"/>
                <a:cs typeface="Arial Unicode MS" pitchFamily="34" charset="-128"/>
              </a:rPr>
              <a:t> </a:t>
            </a:r>
            <a:r>
              <a:rPr lang="id-ID" b="1" dirty="0">
                <a:solidFill>
                  <a:srgbClr val="000000"/>
                </a:solidFill>
                <a:ea typeface="Arial Unicode MS" pitchFamily="34" charset="-128"/>
                <a:cs typeface="Arial Unicode MS" pitchFamily="34" charset="-128"/>
              </a:rPr>
              <a:t>d</a:t>
            </a:r>
            <a:r>
              <a:rPr lang="en-US" b="1" dirty="0">
                <a:solidFill>
                  <a:srgbClr val="000000"/>
                </a:solidFill>
                <a:ea typeface="Arial Unicode MS" pitchFamily="34" charset="-128"/>
                <a:cs typeface="Arial Unicode MS" pitchFamily="34" charset="-128"/>
              </a:rPr>
              <a:t>an </a:t>
            </a:r>
            <a:r>
              <a:rPr lang="en-US" b="1" dirty="0" err="1">
                <a:solidFill>
                  <a:srgbClr val="000000"/>
                </a:solidFill>
                <a:ea typeface="Arial Unicode MS" pitchFamily="34" charset="-128"/>
                <a:cs typeface="Arial Unicode MS" pitchFamily="34" charset="-128"/>
              </a:rPr>
              <a:t>Merumuskan</a:t>
            </a:r>
            <a:r>
              <a:rPr lang="en-US" b="1" dirty="0">
                <a:solidFill>
                  <a:srgbClr val="000000"/>
                </a:solidFill>
                <a:ea typeface="Arial Unicode MS" pitchFamily="34" charset="-128"/>
                <a:cs typeface="Arial Unicode MS" pitchFamily="34" charset="-128"/>
              </a:rPr>
              <a:t> </a:t>
            </a:r>
            <a:r>
              <a:rPr lang="en-US" b="1" dirty="0" err="1">
                <a:solidFill>
                  <a:srgbClr val="000000"/>
                </a:solidFill>
                <a:ea typeface="Arial Unicode MS" pitchFamily="34" charset="-128"/>
                <a:cs typeface="Arial Unicode MS" pitchFamily="34" charset="-128"/>
              </a:rPr>
              <a:t>Kebijakan</a:t>
            </a:r>
            <a:r>
              <a:rPr lang="en-US" b="1" dirty="0">
                <a:solidFill>
                  <a:srgbClr val="000000"/>
                </a:solidFill>
                <a:ea typeface="Arial Unicode MS" pitchFamily="34" charset="-128"/>
                <a:cs typeface="Arial Unicode MS" pitchFamily="34" charset="-128"/>
              </a:rPr>
              <a:t> </a:t>
            </a:r>
            <a:r>
              <a:rPr lang="en-US" b="1" dirty="0" err="1">
                <a:solidFill>
                  <a:srgbClr val="000000"/>
                </a:solidFill>
                <a:ea typeface="Arial Unicode MS" pitchFamily="34" charset="-128"/>
                <a:cs typeface="Arial Unicode MS" pitchFamily="34" charset="-128"/>
              </a:rPr>
              <a:t>Energi</a:t>
            </a:r>
            <a:r>
              <a:rPr lang="en-US" b="1" dirty="0">
                <a:solidFill>
                  <a:srgbClr val="000000"/>
                </a:solidFill>
                <a:ea typeface="Arial Unicode MS" pitchFamily="34" charset="-128"/>
                <a:cs typeface="Arial Unicode MS" pitchFamily="34" charset="-128"/>
              </a:rPr>
              <a:t> </a:t>
            </a:r>
            <a:r>
              <a:rPr lang="en-US" b="1" dirty="0" err="1">
                <a:solidFill>
                  <a:srgbClr val="000000"/>
                </a:solidFill>
                <a:ea typeface="Arial Unicode MS" pitchFamily="34" charset="-128"/>
                <a:cs typeface="Arial Unicode MS" pitchFamily="34" charset="-128"/>
              </a:rPr>
              <a:t>Nasional</a:t>
            </a:r>
            <a:r>
              <a:rPr lang="id-ID" b="1" dirty="0">
                <a:solidFill>
                  <a:srgbClr val="000000"/>
                </a:solidFill>
                <a:ea typeface="Arial Unicode MS" pitchFamily="34" charset="-128"/>
                <a:cs typeface="Arial Unicode MS" pitchFamily="34" charset="-128"/>
              </a:rPr>
              <a:t> (KEN)</a:t>
            </a:r>
          </a:p>
          <a:p>
            <a:pPr algn="ctr">
              <a:defRPr/>
            </a:pPr>
            <a:r>
              <a:rPr lang="en-US" sz="1100" b="1" dirty="0">
                <a:solidFill>
                  <a:srgbClr val="003300"/>
                </a:solidFill>
              </a:rPr>
              <a:t>KEN </a:t>
            </a:r>
            <a:r>
              <a:rPr lang="en-US" sz="1100" b="1" dirty="0" err="1">
                <a:solidFill>
                  <a:srgbClr val="003300"/>
                </a:solidFill>
              </a:rPr>
              <a:t>meliputi</a:t>
            </a:r>
            <a:r>
              <a:rPr lang="en-US" sz="1100" b="1" dirty="0">
                <a:solidFill>
                  <a:srgbClr val="003300"/>
                </a:solidFill>
              </a:rPr>
              <a:t> </a:t>
            </a:r>
            <a:r>
              <a:rPr lang="id-ID" sz="1100" b="1" dirty="0">
                <a:solidFill>
                  <a:srgbClr val="003300"/>
                </a:solidFill>
              </a:rPr>
              <a:t>antara lain :</a:t>
            </a:r>
          </a:p>
          <a:p>
            <a:pPr algn="ctr">
              <a:defRPr/>
            </a:pPr>
            <a:r>
              <a:rPr lang="fi-FI" sz="1100" b="1" dirty="0">
                <a:solidFill>
                  <a:srgbClr val="003300"/>
                </a:solidFill>
              </a:rPr>
              <a:t>A. Ketersediaan Energi </a:t>
            </a:r>
            <a:r>
              <a:rPr lang="id-ID" sz="1100" b="1" dirty="0">
                <a:solidFill>
                  <a:srgbClr val="003300"/>
                </a:solidFill>
              </a:rPr>
              <a:t>u</a:t>
            </a:r>
            <a:r>
              <a:rPr lang="fi-FI" sz="1100" b="1" dirty="0">
                <a:solidFill>
                  <a:srgbClr val="003300"/>
                </a:solidFill>
              </a:rPr>
              <a:t>ntuk Kebutuhan Nasional</a:t>
            </a:r>
          </a:p>
          <a:p>
            <a:pPr algn="ctr">
              <a:defRPr/>
            </a:pPr>
            <a:r>
              <a:rPr lang="id-ID" sz="1100" b="1" dirty="0">
                <a:solidFill>
                  <a:srgbClr val="003300"/>
                </a:solidFill>
              </a:rPr>
              <a:t>B. Prioritas Pengembangan Energi</a:t>
            </a:r>
          </a:p>
          <a:p>
            <a:pPr algn="ctr">
              <a:defRPr/>
            </a:pPr>
            <a:r>
              <a:rPr lang="id-ID" sz="1100" b="1" dirty="0">
                <a:solidFill>
                  <a:srgbClr val="003300"/>
                </a:solidFill>
              </a:rPr>
              <a:t>C. Pemanfaatan Sumber Daya Energi Nasional,dan</a:t>
            </a:r>
          </a:p>
          <a:p>
            <a:pPr algn="ctr">
              <a:defRPr/>
            </a:pPr>
            <a:r>
              <a:rPr lang="id-ID" sz="1100" b="1" dirty="0">
                <a:solidFill>
                  <a:srgbClr val="003300"/>
                </a:solidFill>
              </a:rPr>
              <a:t>D. Cadangan Penyangga Energi Nasional</a:t>
            </a:r>
            <a:r>
              <a:rPr lang="id-ID" sz="1050" b="1" dirty="0">
                <a:solidFill>
                  <a:srgbClr val="003300"/>
                </a:solidFill>
              </a:rPr>
              <a:t>.</a:t>
            </a:r>
            <a:endParaRPr lang="id-ID" sz="1200" dirty="0">
              <a:solidFill>
                <a:srgbClr val="003300"/>
              </a:solidFill>
            </a:endParaRPr>
          </a:p>
        </p:txBody>
      </p:sp>
      <p:sp>
        <p:nvSpPr>
          <p:cNvPr id="19" name="Rounded Rectangle 18"/>
          <p:cNvSpPr/>
          <p:nvPr/>
        </p:nvSpPr>
        <p:spPr>
          <a:xfrm>
            <a:off x="1303337" y="3457575"/>
            <a:ext cx="3586163" cy="762000"/>
          </a:xfrm>
          <a:prstGeom prst="roundRect">
            <a:avLst/>
          </a:prstGeom>
          <a:solidFill>
            <a:srgbClr val="CCFFCC"/>
          </a:solidFill>
          <a:ln w="31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b="1" dirty="0" err="1">
                <a:solidFill>
                  <a:srgbClr val="000000"/>
                </a:solidFill>
                <a:ea typeface="Arial Unicode MS" pitchFamily="34" charset="-128"/>
                <a:cs typeface="Arial Unicode MS" pitchFamily="34" charset="-128"/>
              </a:rPr>
              <a:t>Menetapkan</a:t>
            </a:r>
            <a:r>
              <a:rPr lang="en-US" b="1" dirty="0">
                <a:solidFill>
                  <a:srgbClr val="000000"/>
                </a:solidFill>
                <a:ea typeface="Arial Unicode MS" pitchFamily="34" charset="-128"/>
                <a:cs typeface="Arial Unicode MS" pitchFamily="34" charset="-128"/>
              </a:rPr>
              <a:t> </a:t>
            </a:r>
            <a:r>
              <a:rPr lang="en-US" b="1" dirty="0" err="1">
                <a:solidFill>
                  <a:srgbClr val="000000"/>
                </a:solidFill>
                <a:ea typeface="Arial Unicode MS" pitchFamily="34" charset="-128"/>
                <a:cs typeface="Arial Unicode MS" pitchFamily="34" charset="-128"/>
              </a:rPr>
              <a:t>Rencana</a:t>
            </a:r>
            <a:r>
              <a:rPr lang="en-US" b="1" dirty="0">
                <a:solidFill>
                  <a:srgbClr val="000000"/>
                </a:solidFill>
                <a:ea typeface="Arial Unicode MS" pitchFamily="34" charset="-128"/>
                <a:cs typeface="Arial Unicode MS" pitchFamily="34" charset="-128"/>
              </a:rPr>
              <a:t> </a:t>
            </a:r>
            <a:r>
              <a:rPr lang="en-US" b="1" dirty="0" err="1">
                <a:solidFill>
                  <a:srgbClr val="000000"/>
                </a:solidFill>
                <a:ea typeface="Arial Unicode MS" pitchFamily="34" charset="-128"/>
                <a:cs typeface="Arial Unicode MS" pitchFamily="34" charset="-128"/>
              </a:rPr>
              <a:t>Umum</a:t>
            </a:r>
            <a:r>
              <a:rPr lang="en-US" b="1" dirty="0">
                <a:solidFill>
                  <a:srgbClr val="000000"/>
                </a:solidFill>
                <a:ea typeface="Arial Unicode MS" pitchFamily="34" charset="-128"/>
                <a:cs typeface="Arial Unicode MS" pitchFamily="34" charset="-128"/>
              </a:rPr>
              <a:t> </a:t>
            </a:r>
            <a:r>
              <a:rPr lang="en-US" b="1" dirty="0" err="1">
                <a:solidFill>
                  <a:srgbClr val="000000"/>
                </a:solidFill>
                <a:ea typeface="Arial Unicode MS" pitchFamily="34" charset="-128"/>
                <a:cs typeface="Arial Unicode MS" pitchFamily="34" charset="-128"/>
              </a:rPr>
              <a:t>Energi</a:t>
            </a:r>
            <a:r>
              <a:rPr lang="en-US" b="1" dirty="0">
                <a:solidFill>
                  <a:srgbClr val="000000"/>
                </a:solidFill>
                <a:ea typeface="Arial Unicode MS" pitchFamily="34" charset="-128"/>
                <a:cs typeface="Arial Unicode MS" pitchFamily="34" charset="-128"/>
              </a:rPr>
              <a:t> </a:t>
            </a:r>
            <a:r>
              <a:rPr lang="en-US" b="1" dirty="0" err="1">
                <a:solidFill>
                  <a:srgbClr val="000000"/>
                </a:solidFill>
                <a:ea typeface="Arial Unicode MS" pitchFamily="34" charset="-128"/>
                <a:cs typeface="Arial Unicode MS" pitchFamily="34" charset="-128"/>
              </a:rPr>
              <a:t>Nasional</a:t>
            </a:r>
            <a:r>
              <a:rPr lang="id-ID" b="1" dirty="0">
                <a:solidFill>
                  <a:srgbClr val="000000"/>
                </a:solidFill>
                <a:ea typeface="Arial Unicode MS" pitchFamily="34" charset="-128"/>
                <a:cs typeface="Arial Unicode MS" pitchFamily="34" charset="-128"/>
              </a:rPr>
              <a:t> (</a:t>
            </a:r>
            <a:r>
              <a:rPr lang="id-ID" b="1">
                <a:solidFill>
                  <a:srgbClr val="000000"/>
                </a:solidFill>
                <a:ea typeface="Arial Unicode MS" pitchFamily="34" charset="-128"/>
                <a:cs typeface="Arial Unicode MS" pitchFamily="34" charset="-128"/>
              </a:rPr>
              <a:t>RUEN)</a:t>
            </a:r>
            <a:endParaRPr lang="id-ID" dirty="0">
              <a:solidFill>
                <a:srgbClr val="000000"/>
              </a:solidFill>
            </a:endParaRPr>
          </a:p>
        </p:txBody>
      </p:sp>
      <p:sp>
        <p:nvSpPr>
          <p:cNvPr id="20" name="Rounded Rectangle 19"/>
          <p:cNvSpPr/>
          <p:nvPr/>
        </p:nvSpPr>
        <p:spPr>
          <a:xfrm>
            <a:off x="1303337" y="4343400"/>
            <a:ext cx="3586163" cy="990600"/>
          </a:xfrm>
          <a:prstGeom prst="roundRect">
            <a:avLst/>
          </a:prstGeom>
          <a:solidFill>
            <a:srgbClr val="CCFFCC"/>
          </a:solidFill>
          <a:ln w="31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b="1" dirty="0" err="1">
                <a:solidFill>
                  <a:srgbClr val="000000"/>
                </a:solidFill>
                <a:ea typeface="Arial Unicode MS" pitchFamily="34" charset="-128"/>
                <a:cs typeface="Arial Unicode MS" pitchFamily="34" charset="-128"/>
              </a:rPr>
              <a:t>Menetapkan</a:t>
            </a:r>
            <a:r>
              <a:rPr lang="id-ID" b="1" dirty="0">
                <a:solidFill>
                  <a:srgbClr val="000000"/>
                </a:solidFill>
                <a:ea typeface="Arial Unicode MS" pitchFamily="34" charset="-128"/>
                <a:cs typeface="Arial Unicode MS" pitchFamily="34" charset="-128"/>
              </a:rPr>
              <a:t> </a:t>
            </a:r>
            <a:r>
              <a:rPr lang="en-US" b="1" dirty="0" err="1">
                <a:solidFill>
                  <a:srgbClr val="000000"/>
                </a:solidFill>
                <a:ea typeface="Arial Unicode MS" pitchFamily="34" charset="-128"/>
                <a:cs typeface="Arial Unicode MS" pitchFamily="34" charset="-128"/>
              </a:rPr>
              <a:t>Langkah-langkah</a:t>
            </a:r>
            <a:r>
              <a:rPr lang="id-ID" b="1" dirty="0">
                <a:solidFill>
                  <a:srgbClr val="000000"/>
                </a:solidFill>
                <a:ea typeface="Arial Unicode MS" pitchFamily="34" charset="-128"/>
                <a:cs typeface="Arial Unicode MS" pitchFamily="34" charset="-128"/>
              </a:rPr>
              <a:t> </a:t>
            </a:r>
            <a:r>
              <a:rPr lang="en-US" b="1" dirty="0" err="1">
                <a:solidFill>
                  <a:srgbClr val="000000"/>
                </a:solidFill>
                <a:ea typeface="Arial Unicode MS" pitchFamily="34" charset="-128"/>
                <a:cs typeface="Arial Unicode MS" pitchFamily="34" charset="-128"/>
              </a:rPr>
              <a:t>Penanggulangan</a:t>
            </a:r>
            <a:r>
              <a:rPr lang="en-US" b="1" dirty="0">
                <a:solidFill>
                  <a:srgbClr val="000000"/>
                </a:solidFill>
                <a:ea typeface="Arial Unicode MS" pitchFamily="34" charset="-128"/>
                <a:cs typeface="Arial Unicode MS" pitchFamily="34" charset="-128"/>
              </a:rPr>
              <a:t> </a:t>
            </a:r>
            <a:r>
              <a:rPr lang="en-US" b="1" dirty="0" err="1">
                <a:solidFill>
                  <a:srgbClr val="000000"/>
                </a:solidFill>
                <a:ea typeface="Arial Unicode MS" pitchFamily="34" charset="-128"/>
                <a:cs typeface="Arial Unicode MS" pitchFamily="34" charset="-128"/>
              </a:rPr>
              <a:t>Kondisi</a:t>
            </a:r>
            <a:r>
              <a:rPr lang="en-US" b="1" dirty="0">
                <a:solidFill>
                  <a:srgbClr val="000000"/>
                </a:solidFill>
                <a:ea typeface="Arial Unicode MS" pitchFamily="34" charset="-128"/>
                <a:cs typeface="Arial Unicode MS" pitchFamily="34" charset="-128"/>
              </a:rPr>
              <a:t> </a:t>
            </a:r>
            <a:r>
              <a:rPr lang="en-US" b="1" dirty="0" err="1">
                <a:solidFill>
                  <a:srgbClr val="000000"/>
                </a:solidFill>
                <a:ea typeface="Arial Unicode MS" pitchFamily="34" charset="-128"/>
                <a:cs typeface="Arial Unicode MS" pitchFamily="34" charset="-128"/>
              </a:rPr>
              <a:t>Krisis</a:t>
            </a:r>
            <a:r>
              <a:rPr lang="en-US" b="1" dirty="0">
                <a:solidFill>
                  <a:srgbClr val="000000"/>
                </a:solidFill>
                <a:ea typeface="Arial Unicode MS" pitchFamily="34" charset="-128"/>
                <a:cs typeface="Arial Unicode MS" pitchFamily="34" charset="-128"/>
              </a:rPr>
              <a:t> </a:t>
            </a:r>
            <a:r>
              <a:rPr lang="id-ID" b="1" dirty="0">
                <a:solidFill>
                  <a:srgbClr val="000000"/>
                </a:solidFill>
                <a:ea typeface="Arial Unicode MS" pitchFamily="34" charset="-128"/>
                <a:cs typeface="Arial Unicode MS" pitchFamily="34" charset="-128"/>
              </a:rPr>
              <a:t>d</a:t>
            </a:r>
            <a:r>
              <a:rPr lang="en-US" b="1" dirty="0">
                <a:solidFill>
                  <a:srgbClr val="000000"/>
                </a:solidFill>
                <a:ea typeface="Arial Unicode MS" pitchFamily="34" charset="-128"/>
                <a:cs typeface="Arial Unicode MS" pitchFamily="34" charset="-128"/>
              </a:rPr>
              <a:t>an </a:t>
            </a:r>
            <a:r>
              <a:rPr lang="en-US" b="1" dirty="0" err="1">
                <a:solidFill>
                  <a:srgbClr val="000000"/>
                </a:solidFill>
                <a:ea typeface="Arial Unicode MS" pitchFamily="34" charset="-128"/>
                <a:cs typeface="Arial Unicode MS" pitchFamily="34" charset="-128"/>
              </a:rPr>
              <a:t>Darurat</a:t>
            </a:r>
            <a:r>
              <a:rPr lang="en-US" b="1" dirty="0">
                <a:solidFill>
                  <a:srgbClr val="000000"/>
                </a:solidFill>
                <a:ea typeface="Arial Unicode MS" pitchFamily="34" charset="-128"/>
                <a:cs typeface="Arial Unicode MS" pitchFamily="34" charset="-128"/>
              </a:rPr>
              <a:t> </a:t>
            </a:r>
            <a:r>
              <a:rPr lang="en-US" b="1" dirty="0" err="1">
                <a:solidFill>
                  <a:srgbClr val="000000"/>
                </a:solidFill>
                <a:ea typeface="Arial Unicode MS" pitchFamily="34" charset="-128"/>
                <a:cs typeface="Arial Unicode MS" pitchFamily="34" charset="-128"/>
              </a:rPr>
              <a:t>Energi</a:t>
            </a:r>
            <a:endParaRPr lang="id-ID" dirty="0">
              <a:solidFill>
                <a:srgbClr val="000000"/>
              </a:solidFill>
            </a:endParaRPr>
          </a:p>
        </p:txBody>
      </p:sp>
      <p:sp>
        <p:nvSpPr>
          <p:cNvPr id="21" name="Rounded Rectangle 20"/>
          <p:cNvSpPr/>
          <p:nvPr/>
        </p:nvSpPr>
        <p:spPr>
          <a:xfrm>
            <a:off x="1303337" y="5410200"/>
            <a:ext cx="3586163" cy="838200"/>
          </a:xfrm>
          <a:prstGeom prst="roundRect">
            <a:avLst/>
          </a:prstGeom>
          <a:solidFill>
            <a:srgbClr val="CCFFCC"/>
          </a:solidFill>
          <a:ln w="31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b="1" dirty="0" err="1">
                <a:solidFill>
                  <a:srgbClr val="000000"/>
                </a:solidFill>
                <a:ea typeface="Arial Unicode MS" pitchFamily="34" charset="-128"/>
                <a:cs typeface="Arial Unicode MS" pitchFamily="34" charset="-128"/>
              </a:rPr>
              <a:t>Mengawasi</a:t>
            </a:r>
            <a:r>
              <a:rPr lang="en-US" b="1" dirty="0">
                <a:solidFill>
                  <a:srgbClr val="000000"/>
                </a:solidFill>
                <a:ea typeface="Arial Unicode MS" pitchFamily="34" charset="-128"/>
                <a:cs typeface="Arial Unicode MS" pitchFamily="34" charset="-128"/>
              </a:rPr>
              <a:t> </a:t>
            </a:r>
            <a:r>
              <a:rPr lang="en-US" b="1" dirty="0" err="1">
                <a:solidFill>
                  <a:srgbClr val="000000"/>
                </a:solidFill>
                <a:ea typeface="Arial Unicode MS" pitchFamily="34" charset="-128"/>
                <a:cs typeface="Arial Unicode MS" pitchFamily="34" charset="-128"/>
              </a:rPr>
              <a:t>Pelaksanaan</a:t>
            </a:r>
            <a:r>
              <a:rPr lang="en-US" b="1" dirty="0">
                <a:solidFill>
                  <a:srgbClr val="000000"/>
                </a:solidFill>
                <a:ea typeface="Arial Unicode MS" pitchFamily="34" charset="-128"/>
                <a:cs typeface="Arial Unicode MS" pitchFamily="34" charset="-128"/>
              </a:rPr>
              <a:t> </a:t>
            </a:r>
            <a:r>
              <a:rPr lang="en-US" b="1" dirty="0" err="1">
                <a:solidFill>
                  <a:srgbClr val="000000"/>
                </a:solidFill>
                <a:ea typeface="Arial Unicode MS" pitchFamily="34" charset="-128"/>
                <a:cs typeface="Arial Unicode MS" pitchFamily="34" charset="-128"/>
              </a:rPr>
              <a:t>Kebijakan</a:t>
            </a:r>
            <a:r>
              <a:rPr lang="en-US" b="1" dirty="0">
                <a:solidFill>
                  <a:srgbClr val="000000"/>
                </a:solidFill>
                <a:ea typeface="Arial Unicode MS" pitchFamily="34" charset="-128"/>
                <a:cs typeface="Arial Unicode MS" pitchFamily="34" charset="-128"/>
              </a:rPr>
              <a:t> </a:t>
            </a:r>
            <a:r>
              <a:rPr lang="en-US" b="1" dirty="0" err="1">
                <a:solidFill>
                  <a:srgbClr val="000000"/>
                </a:solidFill>
                <a:ea typeface="Arial Unicode MS" pitchFamily="34" charset="-128"/>
                <a:cs typeface="Arial Unicode MS" pitchFamily="34" charset="-128"/>
              </a:rPr>
              <a:t>Bidang</a:t>
            </a:r>
            <a:r>
              <a:rPr lang="en-US" b="1" dirty="0">
                <a:solidFill>
                  <a:srgbClr val="000000"/>
                </a:solidFill>
                <a:ea typeface="Arial Unicode MS" pitchFamily="34" charset="-128"/>
                <a:cs typeface="Arial Unicode MS" pitchFamily="34" charset="-128"/>
              </a:rPr>
              <a:t> </a:t>
            </a:r>
            <a:r>
              <a:rPr lang="en-US" b="1" dirty="0" err="1">
                <a:solidFill>
                  <a:srgbClr val="000000"/>
                </a:solidFill>
                <a:ea typeface="Arial Unicode MS" pitchFamily="34" charset="-128"/>
                <a:cs typeface="Arial Unicode MS" pitchFamily="34" charset="-128"/>
              </a:rPr>
              <a:t>Energi</a:t>
            </a:r>
            <a:r>
              <a:rPr lang="en-US" b="1" dirty="0">
                <a:solidFill>
                  <a:srgbClr val="000000"/>
                </a:solidFill>
                <a:ea typeface="Arial Unicode MS" pitchFamily="34" charset="-128"/>
                <a:cs typeface="Arial Unicode MS" pitchFamily="34" charset="-128"/>
              </a:rPr>
              <a:t> </a:t>
            </a:r>
            <a:r>
              <a:rPr lang="id-ID" b="1" dirty="0">
                <a:solidFill>
                  <a:srgbClr val="000000"/>
                </a:solidFill>
                <a:ea typeface="Arial Unicode MS" pitchFamily="34" charset="-128"/>
                <a:cs typeface="Arial Unicode MS" pitchFamily="34" charset="-128"/>
              </a:rPr>
              <a:t>y</a:t>
            </a:r>
            <a:r>
              <a:rPr lang="en-US" b="1" dirty="0" err="1">
                <a:solidFill>
                  <a:srgbClr val="000000"/>
                </a:solidFill>
                <a:ea typeface="Arial Unicode MS" pitchFamily="34" charset="-128"/>
                <a:cs typeface="Arial Unicode MS" pitchFamily="34" charset="-128"/>
              </a:rPr>
              <a:t>ang</a:t>
            </a:r>
            <a:r>
              <a:rPr lang="en-US" b="1" dirty="0">
                <a:solidFill>
                  <a:srgbClr val="000000"/>
                </a:solidFill>
                <a:ea typeface="Arial Unicode MS" pitchFamily="34" charset="-128"/>
                <a:cs typeface="Arial Unicode MS" pitchFamily="34" charset="-128"/>
              </a:rPr>
              <a:t> </a:t>
            </a:r>
            <a:r>
              <a:rPr lang="en-US" b="1" dirty="0" err="1">
                <a:solidFill>
                  <a:srgbClr val="000000"/>
                </a:solidFill>
                <a:ea typeface="Arial Unicode MS" pitchFamily="34" charset="-128"/>
                <a:cs typeface="Arial Unicode MS" pitchFamily="34" charset="-128"/>
              </a:rPr>
              <a:t>Bersifat</a:t>
            </a:r>
            <a:r>
              <a:rPr lang="en-US" b="1" dirty="0">
                <a:solidFill>
                  <a:srgbClr val="000000"/>
                </a:solidFill>
                <a:ea typeface="Arial Unicode MS" pitchFamily="34" charset="-128"/>
                <a:cs typeface="Arial Unicode MS" pitchFamily="34" charset="-128"/>
              </a:rPr>
              <a:t> </a:t>
            </a:r>
            <a:r>
              <a:rPr lang="en-US" b="1" dirty="0" err="1">
                <a:solidFill>
                  <a:srgbClr val="000000"/>
                </a:solidFill>
                <a:ea typeface="Arial Unicode MS" pitchFamily="34" charset="-128"/>
                <a:cs typeface="Arial Unicode MS" pitchFamily="34" charset="-128"/>
              </a:rPr>
              <a:t>Lintas</a:t>
            </a:r>
            <a:r>
              <a:rPr lang="en-US" b="1" dirty="0">
                <a:solidFill>
                  <a:srgbClr val="000000"/>
                </a:solidFill>
                <a:ea typeface="Arial Unicode MS" pitchFamily="34" charset="-128"/>
                <a:cs typeface="Arial Unicode MS" pitchFamily="34" charset="-128"/>
              </a:rPr>
              <a:t> </a:t>
            </a:r>
            <a:r>
              <a:rPr lang="en-US" b="1" dirty="0" err="1">
                <a:solidFill>
                  <a:srgbClr val="000000"/>
                </a:solidFill>
                <a:ea typeface="Arial Unicode MS" pitchFamily="34" charset="-128"/>
                <a:cs typeface="Arial Unicode MS" pitchFamily="34" charset="-128"/>
              </a:rPr>
              <a:t>Sektor</a:t>
            </a:r>
            <a:endParaRPr lang="id-ID" dirty="0">
              <a:solidFill>
                <a:srgbClr val="000000"/>
              </a:solidFill>
            </a:endParaRPr>
          </a:p>
        </p:txBody>
      </p:sp>
      <p:sp>
        <p:nvSpPr>
          <p:cNvPr id="22" name="Rounded Rectangle 21"/>
          <p:cNvSpPr/>
          <p:nvPr/>
        </p:nvSpPr>
        <p:spPr>
          <a:xfrm>
            <a:off x="5664200" y="3186992"/>
            <a:ext cx="2954337" cy="1779416"/>
          </a:xfrm>
          <a:prstGeom prst="roundRect">
            <a:avLst/>
          </a:prstGeom>
          <a:solidFill>
            <a:srgbClr val="FFCCCC"/>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id-ID" sz="1700" b="1" dirty="0">
                <a:solidFill>
                  <a:srgbClr val="000000"/>
                </a:solidFill>
              </a:rPr>
              <a:t>M</a:t>
            </a:r>
            <a:r>
              <a:rPr lang="en-US" sz="1700" b="1" dirty="0" err="1" smtClean="0">
                <a:solidFill>
                  <a:srgbClr val="000000"/>
                </a:solidFill>
              </a:rPr>
              <a:t>ewujud</a:t>
            </a:r>
            <a:r>
              <a:rPr lang="id-ID" sz="1700" b="1" dirty="0" smtClean="0">
                <a:solidFill>
                  <a:srgbClr val="000000"/>
                </a:solidFill>
              </a:rPr>
              <a:t>kan</a:t>
            </a:r>
            <a:r>
              <a:rPr lang="en-US" sz="1700" b="1" dirty="0" smtClean="0">
                <a:solidFill>
                  <a:srgbClr val="000000"/>
                </a:solidFill>
              </a:rPr>
              <a:t>  </a:t>
            </a:r>
            <a:endParaRPr lang="en-US" sz="1700" b="1" dirty="0">
              <a:solidFill>
                <a:srgbClr val="000000"/>
              </a:solidFill>
            </a:endParaRPr>
          </a:p>
          <a:p>
            <a:pPr algn="ctr">
              <a:defRPr/>
            </a:pPr>
            <a:r>
              <a:rPr lang="id-ID" sz="1700" b="1" dirty="0" smtClean="0">
                <a:solidFill>
                  <a:srgbClr val="000000"/>
                </a:solidFill>
              </a:rPr>
              <a:t>Kemandirin dan </a:t>
            </a:r>
            <a:r>
              <a:rPr lang="en-US" sz="1700" b="1" dirty="0" err="1" smtClean="0">
                <a:solidFill>
                  <a:srgbClr val="000000"/>
                </a:solidFill>
              </a:rPr>
              <a:t>Ketahanan</a:t>
            </a:r>
            <a:r>
              <a:rPr lang="en-US" sz="1700" b="1" dirty="0" smtClean="0">
                <a:solidFill>
                  <a:srgbClr val="000000"/>
                </a:solidFill>
              </a:rPr>
              <a:t> </a:t>
            </a:r>
            <a:r>
              <a:rPr lang="en-US" sz="1700" b="1" dirty="0" err="1">
                <a:solidFill>
                  <a:srgbClr val="000000"/>
                </a:solidFill>
              </a:rPr>
              <a:t>Energi</a:t>
            </a:r>
            <a:r>
              <a:rPr lang="en-US" sz="1700" b="1" dirty="0">
                <a:solidFill>
                  <a:srgbClr val="000000"/>
                </a:solidFill>
              </a:rPr>
              <a:t> </a:t>
            </a:r>
            <a:r>
              <a:rPr lang="en-US" sz="1700" b="1" dirty="0" err="1">
                <a:solidFill>
                  <a:srgbClr val="000000"/>
                </a:solidFill>
              </a:rPr>
              <a:t>Guna</a:t>
            </a:r>
            <a:r>
              <a:rPr lang="en-US" sz="1700" b="1" dirty="0">
                <a:solidFill>
                  <a:srgbClr val="000000"/>
                </a:solidFill>
              </a:rPr>
              <a:t> </a:t>
            </a:r>
            <a:r>
              <a:rPr lang="en-US" sz="1700" b="1" dirty="0" err="1">
                <a:solidFill>
                  <a:srgbClr val="000000"/>
                </a:solidFill>
              </a:rPr>
              <a:t>Mendukung</a:t>
            </a:r>
            <a:r>
              <a:rPr lang="en-US" sz="1700" b="1" dirty="0">
                <a:solidFill>
                  <a:srgbClr val="000000"/>
                </a:solidFill>
              </a:rPr>
              <a:t> Pembangunan </a:t>
            </a:r>
            <a:r>
              <a:rPr lang="en-US" sz="1700" b="1" dirty="0" err="1">
                <a:solidFill>
                  <a:srgbClr val="000000"/>
                </a:solidFill>
              </a:rPr>
              <a:t>Nasional</a:t>
            </a:r>
            <a:r>
              <a:rPr lang="en-US" sz="1700" b="1" dirty="0">
                <a:solidFill>
                  <a:srgbClr val="000000"/>
                </a:solidFill>
              </a:rPr>
              <a:t> </a:t>
            </a:r>
            <a:r>
              <a:rPr lang="en-US" sz="1700" b="1" dirty="0" err="1">
                <a:solidFill>
                  <a:srgbClr val="000000"/>
                </a:solidFill>
              </a:rPr>
              <a:t>Berkelanjutan</a:t>
            </a:r>
            <a:endParaRPr lang="en-US" sz="1700" b="1" dirty="0">
              <a:solidFill>
                <a:srgbClr val="000000"/>
              </a:solidFill>
            </a:endParaRPr>
          </a:p>
        </p:txBody>
      </p:sp>
      <p:sp>
        <p:nvSpPr>
          <p:cNvPr id="23" name="Rounded Rectangle 22"/>
          <p:cNvSpPr/>
          <p:nvPr/>
        </p:nvSpPr>
        <p:spPr>
          <a:xfrm>
            <a:off x="452439" y="3048000"/>
            <a:ext cx="493713" cy="1676400"/>
          </a:xfrm>
          <a:prstGeom prst="roundRect">
            <a:avLst/>
          </a:prstGeom>
          <a:solidFill>
            <a:srgbClr val="CCFFCC"/>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6350" indent="20638" algn="ctr" eaLnBrk="0" hangingPunct="0">
              <a:spcBef>
                <a:spcPct val="20000"/>
              </a:spcBef>
              <a:defRPr/>
            </a:pPr>
            <a:r>
              <a:rPr lang="en-US" sz="2400" b="1" dirty="0">
                <a:solidFill>
                  <a:srgbClr val="FF0000"/>
                </a:solidFill>
                <a:ea typeface="Arial Unicode MS" pitchFamily="34" charset="-128"/>
                <a:cs typeface="Arial Unicode MS" pitchFamily="34" charset="-128"/>
              </a:rPr>
              <a:t>D</a:t>
            </a:r>
            <a:endParaRPr lang="id-ID" sz="2400" b="1" dirty="0">
              <a:solidFill>
                <a:srgbClr val="FF0000"/>
              </a:solidFill>
              <a:ea typeface="Arial Unicode MS" pitchFamily="34" charset="-128"/>
              <a:cs typeface="Arial Unicode MS" pitchFamily="34" charset="-128"/>
            </a:endParaRPr>
          </a:p>
          <a:p>
            <a:pPr marL="6350" indent="20638" algn="ctr" eaLnBrk="0" hangingPunct="0">
              <a:spcBef>
                <a:spcPct val="20000"/>
              </a:spcBef>
              <a:defRPr/>
            </a:pPr>
            <a:r>
              <a:rPr lang="en-US" sz="2400" b="1" dirty="0">
                <a:solidFill>
                  <a:srgbClr val="FF0000"/>
                </a:solidFill>
                <a:ea typeface="Arial Unicode MS" pitchFamily="34" charset="-128"/>
                <a:cs typeface="Arial Unicode MS" pitchFamily="34" charset="-128"/>
              </a:rPr>
              <a:t>E</a:t>
            </a:r>
            <a:endParaRPr lang="id-ID" sz="2400" b="1" dirty="0">
              <a:solidFill>
                <a:srgbClr val="FF0000"/>
              </a:solidFill>
              <a:ea typeface="Arial Unicode MS" pitchFamily="34" charset="-128"/>
              <a:cs typeface="Arial Unicode MS" pitchFamily="34" charset="-128"/>
            </a:endParaRPr>
          </a:p>
          <a:p>
            <a:pPr marL="6350" indent="20638" algn="ctr" eaLnBrk="0" hangingPunct="0">
              <a:spcBef>
                <a:spcPct val="20000"/>
              </a:spcBef>
              <a:defRPr/>
            </a:pPr>
            <a:r>
              <a:rPr lang="en-US" sz="2400" b="1" dirty="0">
                <a:solidFill>
                  <a:srgbClr val="FF0000"/>
                </a:solidFill>
                <a:ea typeface="Arial Unicode MS" pitchFamily="34" charset="-128"/>
                <a:cs typeface="Arial Unicode MS" pitchFamily="34" charset="-128"/>
              </a:rPr>
              <a:t>N</a:t>
            </a:r>
          </a:p>
        </p:txBody>
      </p:sp>
      <p:sp>
        <p:nvSpPr>
          <p:cNvPr id="25" name="Oval 24"/>
          <p:cNvSpPr/>
          <p:nvPr/>
        </p:nvSpPr>
        <p:spPr>
          <a:xfrm>
            <a:off x="781296" y="1073526"/>
            <a:ext cx="1198415" cy="571155"/>
          </a:xfrm>
          <a:prstGeom prst="ellipse">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1100" b="1" dirty="0" smtClean="0">
                <a:solidFill>
                  <a:srgbClr val="FF0000"/>
                </a:solidFill>
              </a:rPr>
              <a:t>UUD 45</a:t>
            </a:r>
          </a:p>
          <a:p>
            <a:pPr algn="ctr"/>
            <a:r>
              <a:rPr lang="id-ID" sz="1100" b="1" dirty="0" smtClean="0">
                <a:solidFill>
                  <a:srgbClr val="FF0000"/>
                </a:solidFill>
              </a:rPr>
              <a:t>Pasal 33</a:t>
            </a:r>
            <a:endParaRPr lang="id-ID" sz="1100" b="1" dirty="0">
              <a:solidFill>
                <a:srgbClr val="FF0000"/>
              </a:solidFill>
            </a:endParaRPr>
          </a:p>
        </p:txBody>
      </p:sp>
    </p:spTree>
    <p:extLst>
      <p:ext uri="{BB962C8B-B14F-4D97-AF65-F5344CB8AC3E}">
        <p14:creationId xmlns:p14="http://schemas.microsoft.com/office/powerpoint/2010/main" val="3582446157"/>
      </p:ext>
    </p:extLst>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sz="quarter" idx="4294967295"/>
            <p:extLst>
              <p:ext uri="{D42A27DB-BD31-4B8C-83A1-F6EECF244321}">
                <p14:modId xmlns:p14="http://schemas.microsoft.com/office/powerpoint/2010/main" val="3100153531"/>
              </p:ext>
            </p:extLst>
          </p:nvPr>
        </p:nvGraphicFramePr>
        <p:xfrm>
          <a:off x="457200" y="1481328"/>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cxnSp>
        <p:nvCxnSpPr>
          <p:cNvPr id="6" name="Straight Arrow Connector 5"/>
          <p:cNvCxnSpPr/>
          <p:nvPr/>
        </p:nvCxnSpPr>
        <p:spPr>
          <a:xfrm>
            <a:off x="539552" y="6021288"/>
            <a:ext cx="7560840" cy="0"/>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sp>
        <p:nvSpPr>
          <p:cNvPr id="9" name="Rectangle 8"/>
          <p:cNvSpPr/>
          <p:nvPr/>
        </p:nvSpPr>
        <p:spPr>
          <a:xfrm>
            <a:off x="668340" y="1422911"/>
            <a:ext cx="1368152" cy="3600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b="1" dirty="0">
                <a:solidFill>
                  <a:srgbClr val="002060"/>
                </a:solidFill>
              </a:rPr>
              <a:t>Konsumsi</a:t>
            </a:r>
          </a:p>
        </p:txBody>
      </p:sp>
      <p:sp>
        <p:nvSpPr>
          <p:cNvPr id="10" name="Rectangle 9"/>
          <p:cNvSpPr/>
          <p:nvPr/>
        </p:nvSpPr>
        <p:spPr>
          <a:xfrm>
            <a:off x="6399419" y="6165304"/>
            <a:ext cx="1800200" cy="3600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a:solidFill>
                  <a:srgbClr val="002060"/>
                </a:solidFill>
              </a:rPr>
              <a:t>Tahun</a:t>
            </a:r>
          </a:p>
        </p:txBody>
      </p:sp>
      <p:sp>
        <p:nvSpPr>
          <p:cNvPr id="11" name="Rectangle 10"/>
          <p:cNvSpPr/>
          <p:nvPr/>
        </p:nvSpPr>
        <p:spPr>
          <a:xfrm>
            <a:off x="4644008" y="3458333"/>
            <a:ext cx="4680520" cy="30760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itchFamily="34" charset="0"/>
              <a:buChar char="•"/>
            </a:pPr>
            <a:r>
              <a:rPr lang="id-ID" dirty="0">
                <a:solidFill>
                  <a:schemeClr val="bg2">
                    <a:lumMod val="25000"/>
                  </a:schemeClr>
                </a:solidFill>
              </a:rPr>
              <a:t>Pertumbuhan Ekonomi</a:t>
            </a:r>
          </a:p>
          <a:p>
            <a:pPr marL="342900" indent="-342900">
              <a:buFont typeface="Arial" pitchFamily="34" charset="0"/>
              <a:buChar char="•"/>
            </a:pPr>
            <a:r>
              <a:rPr lang="id-ID" dirty="0">
                <a:solidFill>
                  <a:schemeClr val="bg2">
                    <a:lumMod val="25000"/>
                  </a:schemeClr>
                </a:solidFill>
              </a:rPr>
              <a:t>Pertumbuhan Penduduk</a:t>
            </a:r>
          </a:p>
          <a:p>
            <a:pPr marL="342900" indent="-342900">
              <a:buFont typeface="Arial" pitchFamily="34" charset="0"/>
              <a:buChar char="•"/>
            </a:pPr>
            <a:r>
              <a:rPr lang="id-ID" dirty="0">
                <a:solidFill>
                  <a:schemeClr val="bg2">
                    <a:lumMod val="25000"/>
                  </a:schemeClr>
                </a:solidFill>
              </a:rPr>
              <a:t>Pertumbuhan Industri (Create Job)</a:t>
            </a:r>
          </a:p>
          <a:p>
            <a:pPr marL="342900" indent="-342900">
              <a:buFont typeface="Arial" pitchFamily="34" charset="0"/>
              <a:buChar char="•"/>
            </a:pPr>
            <a:r>
              <a:rPr lang="id-ID" dirty="0">
                <a:solidFill>
                  <a:schemeClr val="bg2">
                    <a:lumMod val="25000"/>
                  </a:schemeClr>
                </a:solidFill>
              </a:rPr>
              <a:t>Pertumbuhan Gedung, Perkantoran, Hotel</a:t>
            </a:r>
          </a:p>
          <a:p>
            <a:pPr marL="342900" indent="-342900">
              <a:buFont typeface="Arial" pitchFamily="34" charset="0"/>
              <a:buChar char="•"/>
            </a:pPr>
            <a:r>
              <a:rPr lang="id-ID" dirty="0">
                <a:solidFill>
                  <a:schemeClr val="bg2">
                    <a:lumMod val="25000"/>
                  </a:schemeClr>
                </a:solidFill>
              </a:rPr>
              <a:t>Peningatan Kesejahteraan</a:t>
            </a:r>
          </a:p>
          <a:p>
            <a:pPr marL="342900" indent="-342900">
              <a:buFont typeface="Arial" pitchFamily="34" charset="0"/>
              <a:buChar char="•"/>
            </a:pPr>
            <a:r>
              <a:rPr lang="id-ID" dirty="0">
                <a:solidFill>
                  <a:schemeClr val="bg2">
                    <a:lumMod val="25000"/>
                  </a:schemeClr>
                </a:solidFill>
              </a:rPr>
              <a:t>Perubahan Pola Hidup</a:t>
            </a:r>
          </a:p>
        </p:txBody>
      </p:sp>
      <p:sp>
        <p:nvSpPr>
          <p:cNvPr id="12" name="Rectangle 11"/>
          <p:cNvSpPr/>
          <p:nvPr/>
        </p:nvSpPr>
        <p:spPr>
          <a:xfrm>
            <a:off x="683568" y="1988840"/>
            <a:ext cx="2376264" cy="93610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000" b="1" dirty="0">
                <a:solidFill>
                  <a:srgbClr val="0070C0"/>
                </a:solidFill>
              </a:rPr>
              <a:t>Faktor Yang mempengaruhi</a:t>
            </a:r>
          </a:p>
        </p:txBody>
      </p:sp>
      <p:sp>
        <p:nvSpPr>
          <p:cNvPr id="2" name="Rectangle 1"/>
          <p:cNvSpPr/>
          <p:nvPr/>
        </p:nvSpPr>
        <p:spPr>
          <a:xfrm>
            <a:off x="467544" y="332656"/>
            <a:ext cx="8136904" cy="6480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3200" b="1" dirty="0" smtClean="0">
                <a:solidFill>
                  <a:srgbClr val="7030A0"/>
                </a:solidFill>
              </a:rPr>
              <a:t>Pertumbuhan Kebutuhan Energi</a:t>
            </a:r>
            <a:endParaRPr lang="id-ID" sz="3200" b="1" dirty="0">
              <a:solidFill>
                <a:srgbClr val="7030A0"/>
              </a:solidFill>
            </a:endParaRPr>
          </a:p>
        </p:txBody>
      </p:sp>
      <p:cxnSp>
        <p:nvCxnSpPr>
          <p:cNvPr id="7" name="Straight Arrow Connector 6"/>
          <p:cNvCxnSpPr/>
          <p:nvPr/>
        </p:nvCxnSpPr>
        <p:spPr>
          <a:xfrm flipV="1">
            <a:off x="539552" y="1412776"/>
            <a:ext cx="0" cy="4608512"/>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sp>
        <p:nvSpPr>
          <p:cNvPr id="15" name="Freeform 14"/>
          <p:cNvSpPr/>
          <p:nvPr/>
        </p:nvSpPr>
        <p:spPr>
          <a:xfrm>
            <a:off x="2679826" y="2295855"/>
            <a:ext cx="1548142" cy="347757"/>
          </a:xfrm>
          <a:custGeom>
            <a:avLst/>
            <a:gdLst>
              <a:gd name="connsiteX0" fmla="*/ 0 w 1548142"/>
              <a:gd name="connsiteY0" fmla="*/ 3725 h 347757"/>
              <a:gd name="connsiteX1" fmla="*/ 742384 w 1548142"/>
              <a:gd name="connsiteY1" fmla="*/ 48993 h 347757"/>
              <a:gd name="connsiteX2" fmla="*/ 1548142 w 1548142"/>
              <a:gd name="connsiteY2" fmla="*/ 347757 h 347757"/>
              <a:gd name="connsiteX3" fmla="*/ 1548142 w 1548142"/>
              <a:gd name="connsiteY3" fmla="*/ 347757 h 347757"/>
            </a:gdLst>
            <a:ahLst/>
            <a:cxnLst>
              <a:cxn ang="0">
                <a:pos x="connsiteX0" y="connsiteY0"/>
              </a:cxn>
              <a:cxn ang="0">
                <a:pos x="connsiteX1" y="connsiteY1"/>
              </a:cxn>
              <a:cxn ang="0">
                <a:pos x="connsiteX2" y="connsiteY2"/>
              </a:cxn>
              <a:cxn ang="0">
                <a:pos x="connsiteX3" y="connsiteY3"/>
              </a:cxn>
            </a:cxnLst>
            <a:rect l="l" t="t" r="r" b="b"/>
            <a:pathLst>
              <a:path w="1548142" h="347757">
                <a:moveTo>
                  <a:pt x="0" y="3725"/>
                </a:moveTo>
                <a:cubicBezTo>
                  <a:pt x="242180" y="-2311"/>
                  <a:pt x="484360" y="-8346"/>
                  <a:pt x="742384" y="48993"/>
                </a:cubicBezTo>
                <a:cubicBezTo>
                  <a:pt x="1000408" y="106332"/>
                  <a:pt x="1548142" y="347757"/>
                  <a:pt x="1548142" y="347757"/>
                </a:cubicBezTo>
                <a:lnTo>
                  <a:pt x="1548142" y="347757"/>
                </a:lnTo>
              </a:path>
            </a:pathLst>
          </a:custGeom>
          <a:ln w="254000">
            <a:solidFill>
              <a:srgbClr val="FFC000"/>
            </a:solidFill>
            <a:headEnd type="none" w="med" len="med"/>
            <a:tailEnd type="arrow"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id-ID"/>
          </a:p>
        </p:txBody>
      </p:sp>
      <p:cxnSp>
        <p:nvCxnSpPr>
          <p:cNvPr id="8" name="Straight Arrow Connector 7"/>
          <p:cNvCxnSpPr/>
          <p:nvPr/>
        </p:nvCxnSpPr>
        <p:spPr>
          <a:xfrm>
            <a:off x="4227968" y="2643612"/>
            <a:ext cx="1496160" cy="1289444"/>
          </a:xfrm>
          <a:prstGeom prst="straightConnector1">
            <a:avLst/>
          </a:prstGeom>
          <a:ln w="57150">
            <a:solidFill>
              <a:srgbClr val="FF0000"/>
            </a:solidFill>
            <a:prstDash val="dash"/>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00232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1)">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heel(1)">
                                      <p:cBhvr>
                                        <p:cTn id="17" dur="20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wheel(1)">
                                      <p:cBhvr>
                                        <p:cTn id="22" dur="2000"/>
                                        <p:tgtEl>
                                          <p:spTgt spid="15"/>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heel(1)">
                                      <p:cBhvr>
                                        <p:cTn id="27" dur="20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1"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heel(1)">
                                      <p:cBhvr>
                                        <p:cTn id="32"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P spid="11" grpId="0"/>
      <p:bldP spid="12" grpId="0"/>
      <p:bldP spid="2" grpId="0"/>
      <p:bldP spid="1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732556259"/>
              </p:ext>
            </p:extLst>
          </p:nvPr>
        </p:nvGraphicFramePr>
        <p:xfrm>
          <a:off x="457200" y="1481328"/>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itle 2"/>
          <p:cNvSpPr>
            <a:spLocks noGrp="1"/>
          </p:cNvSpPr>
          <p:nvPr>
            <p:ph type="title"/>
          </p:nvPr>
        </p:nvSpPr>
        <p:spPr/>
        <p:txBody>
          <a:bodyPr>
            <a:normAutofit/>
          </a:bodyPr>
          <a:lstStyle/>
          <a:p>
            <a:r>
              <a:rPr lang="id-ID" sz="3200" dirty="0" smtClean="0"/>
              <a:t>Pengelolaan Sumber Daya </a:t>
            </a:r>
            <a:r>
              <a:rPr lang="id-ID" sz="3200" dirty="0"/>
              <a:t>E</a:t>
            </a:r>
            <a:r>
              <a:rPr lang="id-ID" sz="3200" dirty="0" smtClean="0"/>
              <a:t>nergi Nasional</a:t>
            </a:r>
            <a:endParaRPr lang="id-ID" sz="3200" dirty="0"/>
          </a:p>
        </p:txBody>
      </p:sp>
    </p:spTree>
    <p:extLst>
      <p:ext uri="{BB962C8B-B14F-4D97-AF65-F5344CB8AC3E}">
        <p14:creationId xmlns:p14="http://schemas.microsoft.com/office/powerpoint/2010/main" val="386870592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211015" y="399146"/>
            <a:ext cx="8651631" cy="743854"/>
          </a:xfrm>
        </p:spPr>
        <p:txBody>
          <a:bodyPr>
            <a:normAutofit fontScale="90000"/>
          </a:bodyPr>
          <a:lstStyle/>
          <a:p>
            <a:r>
              <a:rPr lang="id-ID" sz="2800" b="1" dirty="0" smtClean="0">
                <a:solidFill>
                  <a:schemeClr val="tx1"/>
                </a:solidFill>
                <a:cs typeface="Arial" pitchFamily="34" charset="0"/>
              </a:rPr>
              <a:t>KONDISI ENERGI NASIONAL </a:t>
            </a:r>
            <a:br>
              <a:rPr lang="id-ID" sz="2800" b="1" dirty="0" smtClean="0">
                <a:solidFill>
                  <a:schemeClr val="tx1"/>
                </a:solidFill>
                <a:cs typeface="Arial" pitchFamily="34" charset="0"/>
              </a:rPr>
            </a:br>
            <a:endParaRPr lang="id-ID" sz="2800" b="1" dirty="0">
              <a:solidFill>
                <a:schemeClr val="tx1"/>
              </a:solidFill>
              <a:cs typeface="Arial" pitchFamily="34" charset="0"/>
            </a:endParaRPr>
          </a:p>
        </p:txBody>
      </p:sp>
      <p:sp>
        <p:nvSpPr>
          <p:cNvPr id="4" name="TextBox 3"/>
          <p:cNvSpPr txBox="1"/>
          <p:nvPr/>
        </p:nvSpPr>
        <p:spPr>
          <a:xfrm>
            <a:off x="404446" y="914400"/>
            <a:ext cx="4572000" cy="5562600"/>
          </a:xfrm>
          <a:prstGeom prst="rect">
            <a:avLst/>
          </a:prstGeom>
          <a:solidFill>
            <a:schemeClr val="bg1"/>
          </a:solidFill>
        </p:spPr>
        <p:txBody>
          <a:bodyPr wrap="square" rtlCol="0" anchor="t">
            <a:noAutofit/>
          </a:bodyPr>
          <a:lstStyle/>
          <a:p>
            <a:pPr marL="273050" indent="-273050">
              <a:spcBef>
                <a:spcPts val="200"/>
              </a:spcBef>
              <a:spcAft>
                <a:spcPts val="200"/>
              </a:spcAft>
              <a:buFont typeface="Arial" pitchFamily="34" charset="0"/>
              <a:buChar char="–"/>
              <a:tabLst>
                <a:tab pos="465138" algn="l"/>
                <a:tab pos="7658100" algn="r"/>
              </a:tabLst>
            </a:pPr>
            <a:r>
              <a:rPr lang="id-ID" sz="1400" b="1" dirty="0" smtClean="0">
                <a:latin typeface="+mj-lt"/>
              </a:rPr>
              <a:t>Tingginya ketergantungan terhadap bahan bakar fossil. Energi mix Indonesia: Minyak (41,4%); Batubara (29,4%);  Gas (23,6%); EBT (5,6%).</a:t>
            </a:r>
            <a:r>
              <a:rPr lang="id-ID" sz="1400" b="1" dirty="0" smtClean="0">
                <a:solidFill>
                  <a:srgbClr val="002060"/>
                </a:solidFill>
                <a:latin typeface="+mj-lt"/>
              </a:rPr>
              <a:t> </a:t>
            </a:r>
            <a:endParaRPr lang="id-ID" sz="1400" b="1" dirty="0" smtClean="0">
              <a:latin typeface="+mj-lt"/>
            </a:endParaRPr>
          </a:p>
          <a:p>
            <a:pPr marL="273050" indent="-273050">
              <a:spcBef>
                <a:spcPts val="200"/>
              </a:spcBef>
              <a:spcAft>
                <a:spcPts val="200"/>
              </a:spcAft>
              <a:buFont typeface="Arial" pitchFamily="34" charset="0"/>
              <a:buChar char="–"/>
              <a:tabLst>
                <a:tab pos="465138" algn="l"/>
                <a:tab pos="7658100" algn="r"/>
              </a:tabLst>
            </a:pPr>
            <a:r>
              <a:rPr lang="id-ID" sz="1400" b="1" dirty="0" smtClean="0">
                <a:latin typeface="+mj-lt"/>
              </a:rPr>
              <a:t>Indonesia menjadi net oil importer (sejak 2003): Produksi (314.7 juta barrel); Konsumsi (420 juta barrel); Impor BBM (177 juta barrel); Impor </a:t>
            </a:r>
            <a:r>
              <a:rPr lang="id-ID" sz="1400" b="1" i="1" dirty="0" smtClean="0">
                <a:latin typeface="+mj-lt"/>
              </a:rPr>
              <a:t>crude </a:t>
            </a:r>
            <a:r>
              <a:rPr lang="id-ID" sz="1400" b="1" dirty="0" smtClean="0">
                <a:latin typeface="+mj-lt"/>
              </a:rPr>
              <a:t>(96 juta barrel).</a:t>
            </a:r>
          </a:p>
          <a:p>
            <a:pPr marL="273050" indent="-273050">
              <a:spcBef>
                <a:spcPts val="200"/>
              </a:spcBef>
              <a:spcAft>
                <a:spcPts val="200"/>
              </a:spcAft>
              <a:buFont typeface="Arial" pitchFamily="34" charset="0"/>
              <a:buChar char="–"/>
              <a:tabLst>
                <a:tab pos="465138" algn="l"/>
                <a:tab pos="7658100" algn="r"/>
              </a:tabLst>
            </a:pPr>
            <a:r>
              <a:rPr lang="id-ID" sz="1400" b="1" dirty="0" smtClean="0">
                <a:latin typeface="+mj-lt"/>
              </a:rPr>
              <a:t>Intensitas energi (0,26 BOE/juta Rp); Elastisitas energi (1,63); Konsumsi energi per kapita masih rendah (3,6 BOE/cap);  Konsumsi listrik (707 kWh/cap); Rasio elektrifikasi nasional: </a:t>
            </a:r>
            <a:r>
              <a:rPr lang="id-ID" sz="1400" b="1" u="sng" dirty="0" smtClean="0">
                <a:latin typeface="+mj-lt"/>
              </a:rPr>
              <a:t>+</a:t>
            </a:r>
            <a:r>
              <a:rPr lang="id-ID" sz="1400" b="1" dirty="0" smtClean="0">
                <a:latin typeface="+mj-lt"/>
              </a:rPr>
              <a:t> 76,6%; Kapasitas pembangkit: </a:t>
            </a:r>
            <a:r>
              <a:rPr lang="id-ID" sz="1400" b="1" u="sng" dirty="0" smtClean="0">
                <a:latin typeface="+mj-lt"/>
              </a:rPr>
              <a:t>+</a:t>
            </a:r>
            <a:r>
              <a:rPr lang="id-ID" sz="1400" b="1" dirty="0" smtClean="0">
                <a:latin typeface="+mj-lt"/>
              </a:rPr>
              <a:t> 44,5 GW</a:t>
            </a:r>
          </a:p>
          <a:p>
            <a:pPr marL="273050" indent="-273050">
              <a:spcBef>
                <a:spcPts val="200"/>
              </a:spcBef>
              <a:spcAft>
                <a:spcPts val="200"/>
              </a:spcAft>
              <a:buFont typeface="Arial" pitchFamily="34" charset="0"/>
              <a:buChar char="–"/>
              <a:tabLst>
                <a:tab pos="465138" algn="l"/>
                <a:tab pos="7658100" algn="r"/>
              </a:tabLst>
            </a:pPr>
            <a:r>
              <a:rPr lang="id-ID" sz="1400" b="1" dirty="0" smtClean="0">
                <a:latin typeface="+mj-lt"/>
              </a:rPr>
              <a:t>Subsidi Minyak: ± Rp 211 T (2012); ± Rp 210 T (2013).</a:t>
            </a:r>
          </a:p>
          <a:p>
            <a:pPr marL="273050" indent="-273050">
              <a:spcBef>
                <a:spcPts val="200"/>
              </a:spcBef>
              <a:spcAft>
                <a:spcPts val="200"/>
              </a:spcAft>
              <a:buFont typeface="Arial" pitchFamily="34" charset="0"/>
              <a:buChar char="–"/>
              <a:tabLst>
                <a:tab pos="465138" algn="l"/>
                <a:tab pos="7658100" algn="r"/>
              </a:tabLst>
            </a:pPr>
            <a:r>
              <a:rPr lang="id-ID" sz="1400" b="1" dirty="0" smtClean="0">
                <a:latin typeface="+mj-lt"/>
              </a:rPr>
              <a:t>Subsidi Listrik: ± Rp 94 T (2012); ± Rp 100 T (2013).</a:t>
            </a:r>
          </a:p>
          <a:p>
            <a:pPr marL="273050" indent="-273050">
              <a:spcBef>
                <a:spcPts val="200"/>
              </a:spcBef>
              <a:spcAft>
                <a:spcPts val="200"/>
              </a:spcAft>
              <a:buFont typeface="Arial" pitchFamily="34" charset="0"/>
              <a:buChar char="–"/>
              <a:tabLst>
                <a:tab pos="465138" algn="l"/>
                <a:tab pos="7658100" algn="r"/>
              </a:tabLst>
            </a:pPr>
            <a:r>
              <a:rPr lang="id-ID" sz="1400" b="1" dirty="0" smtClean="0">
                <a:latin typeface="+mj-lt"/>
              </a:rPr>
              <a:t>Energi sebagai komoditi ekspor: </a:t>
            </a:r>
          </a:p>
          <a:p>
            <a:pPr marL="450850" indent="-177800">
              <a:spcBef>
                <a:spcPts val="200"/>
              </a:spcBef>
              <a:spcAft>
                <a:spcPts val="200"/>
              </a:spcAft>
              <a:buFont typeface="Wingdings" pitchFamily="2" charset="2"/>
              <a:buChar char="§"/>
              <a:tabLst>
                <a:tab pos="465138" algn="l"/>
                <a:tab pos="7658100" algn="r"/>
              </a:tabLst>
            </a:pPr>
            <a:r>
              <a:rPr lang="id-ID" sz="1400" b="1" dirty="0" smtClean="0">
                <a:latin typeface="+mj-lt"/>
              </a:rPr>
              <a:t> Gas: produksi 8.6 BSCFD, </a:t>
            </a:r>
            <a:r>
              <a:rPr lang="id-ID" sz="1400" b="1" u="sng" dirty="0" smtClean="0">
                <a:latin typeface="+mj-lt"/>
              </a:rPr>
              <a:t>+</a:t>
            </a:r>
            <a:r>
              <a:rPr lang="id-ID" sz="1400" b="1" dirty="0" smtClean="0">
                <a:latin typeface="+mj-lt"/>
              </a:rPr>
              <a:t> 50% diekspor</a:t>
            </a:r>
          </a:p>
          <a:p>
            <a:pPr marL="450850" indent="-177800">
              <a:spcBef>
                <a:spcPts val="200"/>
              </a:spcBef>
              <a:spcAft>
                <a:spcPts val="200"/>
              </a:spcAft>
              <a:buFont typeface="Wingdings" pitchFamily="2" charset="2"/>
              <a:buChar char="§"/>
              <a:tabLst>
                <a:tab pos="465138" algn="l"/>
                <a:tab pos="7658100" algn="r"/>
              </a:tabLst>
            </a:pPr>
            <a:r>
              <a:rPr lang="id-ID" sz="1400" b="1" dirty="0" smtClean="0">
                <a:latin typeface="+mj-lt"/>
              </a:rPr>
              <a:t> Batubara: produksi 386 juta ton, </a:t>
            </a:r>
            <a:r>
              <a:rPr lang="id-ID" sz="1400" b="1" u="sng" dirty="0" smtClean="0">
                <a:latin typeface="+mj-lt"/>
              </a:rPr>
              <a:t>+</a:t>
            </a:r>
            <a:r>
              <a:rPr lang="id-ID" sz="1400" b="1" dirty="0" smtClean="0">
                <a:latin typeface="+mj-lt"/>
              </a:rPr>
              <a:t>79% diekspor</a:t>
            </a:r>
          </a:p>
          <a:p>
            <a:pPr marL="450850" indent="-177800">
              <a:spcBef>
                <a:spcPts val="200"/>
              </a:spcBef>
              <a:spcAft>
                <a:spcPts val="200"/>
              </a:spcAft>
              <a:buFont typeface="Wingdings" pitchFamily="2" charset="2"/>
              <a:buChar char="§"/>
              <a:tabLst>
                <a:tab pos="465138" algn="l"/>
                <a:tab pos="7658100" algn="r"/>
              </a:tabLst>
            </a:pPr>
            <a:r>
              <a:rPr lang="id-ID" sz="1400" b="1" dirty="0" smtClean="0">
                <a:latin typeface="+mj-lt"/>
              </a:rPr>
              <a:t>Ekspor minyak bumi 106 juta barrel</a:t>
            </a:r>
          </a:p>
          <a:p>
            <a:pPr marL="273050" indent="-273050">
              <a:spcBef>
                <a:spcPts val="200"/>
              </a:spcBef>
              <a:spcAft>
                <a:spcPts val="200"/>
              </a:spcAft>
              <a:buFont typeface="Arial" pitchFamily="34" charset="0"/>
              <a:buChar char="–"/>
              <a:tabLst>
                <a:tab pos="273050" algn="l"/>
                <a:tab pos="7658100" algn="r"/>
              </a:tabLst>
            </a:pPr>
            <a:r>
              <a:rPr lang="en-US" sz="1400" b="1" dirty="0" smtClean="0">
                <a:latin typeface="+mj-lt"/>
              </a:rPr>
              <a:t>P</a:t>
            </a:r>
            <a:r>
              <a:rPr lang="id-ID" sz="1400" b="1" dirty="0" smtClean="0">
                <a:latin typeface="+mj-lt"/>
              </a:rPr>
              <a:t>engembangan EBT belum optimal</a:t>
            </a:r>
          </a:p>
        </p:txBody>
      </p:sp>
      <p:sp>
        <p:nvSpPr>
          <p:cNvPr id="6" name="Rectangle 5"/>
          <p:cNvSpPr/>
          <p:nvPr/>
        </p:nvSpPr>
        <p:spPr>
          <a:xfrm>
            <a:off x="4997065" y="914400"/>
            <a:ext cx="3868615" cy="54102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600">
              <a:latin typeface="+mj-lt"/>
            </a:endParaRPr>
          </a:p>
        </p:txBody>
      </p:sp>
      <p:sp>
        <p:nvSpPr>
          <p:cNvPr id="8" name="TextBox 7"/>
          <p:cNvSpPr txBox="1"/>
          <p:nvPr/>
        </p:nvSpPr>
        <p:spPr>
          <a:xfrm>
            <a:off x="5152292" y="990605"/>
            <a:ext cx="3587262" cy="1015663"/>
          </a:xfrm>
          <a:prstGeom prst="rect">
            <a:avLst/>
          </a:prstGeom>
          <a:solidFill>
            <a:srgbClr val="CCFF99"/>
          </a:solidFill>
        </p:spPr>
        <p:txBody>
          <a:bodyPr wrap="square" rtlCol="0">
            <a:spAutoFit/>
          </a:bodyPr>
          <a:lstStyle/>
          <a:p>
            <a:r>
              <a:rPr lang="id-ID" sz="1200" dirty="0" smtClean="0">
                <a:latin typeface="+mj-lt"/>
              </a:rPr>
              <a:t>Perpres No. 5/2006, Target  Energy Mix  2025:</a:t>
            </a:r>
          </a:p>
          <a:p>
            <a:pPr marL="273050" indent="-273050">
              <a:buFont typeface="Arial" pitchFamily="34" charset="0"/>
              <a:buChar char="–"/>
            </a:pPr>
            <a:r>
              <a:rPr lang="id-ID" sz="1200" dirty="0" smtClean="0">
                <a:latin typeface="+mj-lt"/>
              </a:rPr>
              <a:t>Minyak	  : &lt; 20%, </a:t>
            </a:r>
          </a:p>
          <a:p>
            <a:pPr marL="273050" indent="-273050">
              <a:buFont typeface="Arial" pitchFamily="34" charset="0"/>
              <a:buChar char="–"/>
            </a:pPr>
            <a:r>
              <a:rPr lang="id-ID" sz="1200" dirty="0" smtClean="0">
                <a:latin typeface="+mj-lt"/>
              </a:rPr>
              <a:t>Gas	  : &gt; 30%</a:t>
            </a:r>
          </a:p>
          <a:p>
            <a:pPr marL="273050" indent="-273050">
              <a:buFont typeface="Arial" pitchFamily="34" charset="0"/>
              <a:buChar char="–"/>
            </a:pPr>
            <a:r>
              <a:rPr lang="id-ID" sz="1200" dirty="0" smtClean="0">
                <a:latin typeface="+mj-lt"/>
              </a:rPr>
              <a:t>EBT     	  : &gt; 17%</a:t>
            </a:r>
          </a:p>
          <a:p>
            <a:pPr marL="273050" indent="-273050">
              <a:buFont typeface="Arial" pitchFamily="34" charset="0"/>
              <a:buChar char="–"/>
            </a:pPr>
            <a:r>
              <a:rPr lang="id-ID" sz="1200" dirty="0" smtClean="0">
                <a:latin typeface="+mj-lt"/>
              </a:rPr>
              <a:t>Batubara : &gt; 33%</a:t>
            </a:r>
            <a:endParaRPr lang="id-ID" sz="1200" dirty="0">
              <a:latin typeface="+mj-lt"/>
            </a:endParaRPr>
          </a:p>
        </p:txBody>
      </p:sp>
      <p:sp>
        <p:nvSpPr>
          <p:cNvPr id="9" name="TextBox 8"/>
          <p:cNvSpPr txBox="1"/>
          <p:nvPr/>
        </p:nvSpPr>
        <p:spPr>
          <a:xfrm>
            <a:off x="5222631" y="2514611"/>
            <a:ext cx="3376246" cy="276999"/>
          </a:xfrm>
          <a:prstGeom prst="rect">
            <a:avLst/>
          </a:prstGeom>
          <a:noFill/>
        </p:spPr>
        <p:txBody>
          <a:bodyPr wrap="square" rtlCol="0">
            <a:spAutoFit/>
          </a:bodyPr>
          <a:lstStyle/>
          <a:p>
            <a:pPr algn="ctr"/>
            <a:r>
              <a:rPr lang="id-ID" sz="1200" b="1" dirty="0" smtClean="0">
                <a:latin typeface="+mj-lt"/>
              </a:rPr>
              <a:t>Energy Mix 2012</a:t>
            </a:r>
            <a:endParaRPr lang="id-ID" sz="1200" b="1" dirty="0">
              <a:latin typeface="+mj-lt"/>
            </a:endParaRPr>
          </a:p>
        </p:txBody>
      </p:sp>
      <p:cxnSp>
        <p:nvCxnSpPr>
          <p:cNvPr id="16" name="Straight Connector 15"/>
          <p:cNvCxnSpPr/>
          <p:nvPr/>
        </p:nvCxnSpPr>
        <p:spPr>
          <a:xfrm>
            <a:off x="4994036" y="2286000"/>
            <a:ext cx="3868615" cy="1588"/>
          </a:xfrm>
          <a:prstGeom prst="line">
            <a:avLst/>
          </a:prstGeom>
          <a:ln w="25400">
            <a:solidFill>
              <a:schemeClr val="tx1"/>
            </a:solidFill>
            <a:tailEnd type="none"/>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5205046" y="5562611"/>
            <a:ext cx="3516923" cy="830997"/>
          </a:xfrm>
          <a:prstGeom prst="rect">
            <a:avLst/>
          </a:prstGeom>
          <a:solidFill>
            <a:srgbClr val="FFC000"/>
          </a:solidFill>
        </p:spPr>
        <p:txBody>
          <a:bodyPr wrap="square" rtlCol="0">
            <a:spAutoFit/>
          </a:bodyPr>
          <a:lstStyle/>
          <a:p>
            <a:pPr algn="ctr"/>
            <a:r>
              <a:rPr lang="id-ID" sz="1600" b="1" dirty="0" smtClean="0">
                <a:solidFill>
                  <a:srgbClr val="002060"/>
                </a:solidFill>
                <a:latin typeface="+mj-lt"/>
              </a:rPr>
              <a:t>Ketergantungan terhadap energi fosil menyebabkan Ketahanan Energi menjadi rentan</a:t>
            </a:r>
            <a:endParaRPr lang="id-ID" sz="1600" dirty="0">
              <a:latin typeface="+mj-lt"/>
            </a:endParaRPr>
          </a:p>
        </p:txBody>
      </p:sp>
      <p:graphicFrame>
        <p:nvGraphicFramePr>
          <p:cNvPr id="11" name="Chart 10"/>
          <p:cNvGraphicFramePr/>
          <p:nvPr/>
        </p:nvGraphicFramePr>
        <p:xfrm>
          <a:off x="4994031" y="2819400"/>
          <a:ext cx="3733800" cy="2667000"/>
        </p:xfrm>
        <a:graphic>
          <a:graphicData uri="http://schemas.openxmlformats.org/drawingml/2006/chart">
            <c:chart xmlns:c="http://schemas.openxmlformats.org/drawingml/2006/chart" xmlns:r="http://schemas.openxmlformats.org/officeDocument/2006/relationships" r:id="rId3"/>
          </a:graphicData>
        </a:graphic>
      </p:graphicFrame>
      <p:cxnSp>
        <p:nvCxnSpPr>
          <p:cNvPr id="13" name="Straight Connector 12"/>
          <p:cNvCxnSpPr/>
          <p:nvPr/>
        </p:nvCxnSpPr>
        <p:spPr>
          <a:xfrm flipV="1">
            <a:off x="7455877" y="4191000"/>
            <a:ext cx="533400" cy="3048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2" name="Rectangle 11"/>
          <p:cNvSpPr/>
          <p:nvPr/>
        </p:nvSpPr>
        <p:spPr>
          <a:xfrm>
            <a:off x="351692" y="6202940"/>
            <a:ext cx="3297698" cy="338554"/>
          </a:xfrm>
          <a:prstGeom prst="rect">
            <a:avLst/>
          </a:prstGeom>
        </p:spPr>
        <p:txBody>
          <a:bodyPr wrap="none">
            <a:spAutoFit/>
          </a:bodyPr>
          <a:lstStyle/>
          <a:p>
            <a:r>
              <a:rPr lang="id-ID" sz="1600" b="1" dirty="0" smtClean="0">
                <a:latin typeface="+mj-lt"/>
              </a:rPr>
              <a:t>Sumber: Pusdatin, ESDM (2013)</a:t>
            </a:r>
          </a:p>
        </p:txBody>
      </p:sp>
      <p:cxnSp>
        <p:nvCxnSpPr>
          <p:cNvPr id="14" name="Straight Connector 13"/>
          <p:cNvCxnSpPr/>
          <p:nvPr/>
        </p:nvCxnSpPr>
        <p:spPr>
          <a:xfrm>
            <a:off x="381000" y="827774"/>
            <a:ext cx="8229600" cy="15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271601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2"/>
          <p:cNvSpPr>
            <a:spLocks noGrp="1"/>
          </p:cNvSpPr>
          <p:nvPr>
            <p:ph type="title" idx="4294967295"/>
          </p:nvPr>
        </p:nvSpPr>
        <p:spPr bwMode="auto">
          <a:xfrm>
            <a:off x="0" y="195263"/>
            <a:ext cx="9144000" cy="868362"/>
          </a:xfrm>
          <a:noFill/>
          <a:ln>
            <a:miter lim="800000"/>
            <a:headEnd/>
            <a:tailEnd/>
          </a:ln>
        </p:spPr>
        <p:txBody>
          <a:bodyPr vert="horz" wrap="square" lIns="91440" tIns="45720" rIns="91440" bIns="45720" numCol="1" anchorCtr="0" compatLnSpc="1">
            <a:prstTxWarp prst="textNoShape">
              <a:avLst/>
            </a:prstTxWarp>
          </a:bodyPr>
          <a:lstStyle/>
          <a:p>
            <a:r>
              <a:rPr lang="id-ID" b="1" dirty="0" smtClean="0">
                <a:solidFill>
                  <a:srgbClr val="C00000"/>
                </a:solidFill>
                <a:latin typeface="Arial" charset="0"/>
                <a:cs typeface="Arial" charset="0"/>
              </a:rPr>
              <a:t>KEBUTUHAN ENERGI DUNIA</a:t>
            </a:r>
          </a:p>
        </p:txBody>
      </p:sp>
      <p:pic>
        <p:nvPicPr>
          <p:cNvPr id="11267" name="Content Placeholder 3"/>
          <p:cNvPicPr>
            <a:picLocks noGrp="1"/>
          </p:cNvPicPr>
          <p:nvPr>
            <p:ph idx="4294967295"/>
          </p:nvPr>
        </p:nvPicPr>
        <p:blipFill>
          <a:blip r:embed="rId2"/>
          <a:srcRect/>
          <a:stretch>
            <a:fillRect/>
          </a:stretch>
        </p:blipFill>
        <p:spPr>
          <a:xfrm>
            <a:off x="311150" y="1209675"/>
            <a:ext cx="4032250" cy="3384550"/>
          </a:xfrm>
          <a:ln>
            <a:solidFill>
              <a:srgbClr val="000000"/>
            </a:solidFill>
          </a:ln>
        </p:spPr>
      </p:pic>
      <p:pic>
        <p:nvPicPr>
          <p:cNvPr id="11268" name="Picture 4"/>
          <p:cNvPicPr>
            <a:picLocks noChangeAspect="1" noChangeArrowheads="1"/>
          </p:cNvPicPr>
          <p:nvPr/>
        </p:nvPicPr>
        <p:blipFill>
          <a:blip r:embed="rId3"/>
          <a:srcRect/>
          <a:stretch>
            <a:fillRect/>
          </a:stretch>
        </p:blipFill>
        <p:spPr bwMode="auto">
          <a:xfrm>
            <a:off x="4419602" y="1209675"/>
            <a:ext cx="4392613" cy="3384550"/>
          </a:xfrm>
          <a:prstGeom prst="rect">
            <a:avLst/>
          </a:prstGeom>
          <a:noFill/>
          <a:ln w="9525">
            <a:solidFill>
              <a:srgbClr val="000000"/>
            </a:solidFill>
            <a:miter lim="800000"/>
            <a:headEnd/>
            <a:tailEnd/>
          </a:ln>
        </p:spPr>
      </p:pic>
      <p:sp>
        <p:nvSpPr>
          <p:cNvPr id="6" name="Oval 5"/>
          <p:cNvSpPr/>
          <p:nvPr/>
        </p:nvSpPr>
        <p:spPr>
          <a:xfrm>
            <a:off x="7696200" y="1570038"/>
            <a:ext cx="647700" cy="576262"/>
          </a:xfrm>
          <a:prstGeom prst="ellipse">
            <a:avLst/>
          </a:prstGeom>
          <a:noFill/>
          <a:ln>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p>
        </p:txBody>
      </p:sp>
      <p:sp>
        <p:nvSpPr>
          <p:cNvPr id="7" name="Rectangle 6"/>
          <p:cNvSpPr/>
          <p:nvPr/>
        </p:nvSpPr>
        <p:spPr>
          <a:xfrm>
            <a:off x="457202" y="4738688"/>
            <a:ext cx="8424863" cy="1727200"/>
          </a:xfrm>
          <a:prstGeom prst="rect">
            <a:avLst/>
          </a:prstGeom>
          <a:solidFill>
            <a:srgbClr val="FFFF00"/>
          </a:solidFill>
          <a:ln>
            <a:solidFill>
              <a:srgbClr val="FFFF00"/>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fontAlgn="auto">
              <a:spcBef>
                <a:spcPts val="0"/>
              </a:spcBef>
              <a:spcAft>
                <a:spcPts val="0"/>
              </a:spcAft>
              <a:buFont typeface="Arial" pitchFamily="34" charset="0"/>
              <a:buChar char="•"/>
              <a:defRPr/>
            </a:pPr>
            <a:endParaRPr lang="id-ID" sz="1600" dirty="0">
              <a:ea typeface="Calibri"/>
              <a:cs typeface="Arial"/>
            </a:endParaRPr>
          </a:p>
          <a:p>
            <a:pPr marL="285750" indent="-285750" fontAlgn="auto">
              <a:spcBef>
                <a:spcPts val="0"/>
              </a:spcBef>
              <a:spcAft>
                <a:spcPts val="0"/>
              </a:spcAft>
              <a:buFont typeface="Arial" pitchFamily="34" charset="0"/>
              <a:buChar char="•"/>
              <a:defRPr/>
            </a:pPr>
            <a:endParaRPr lang="id-ID" sz="1400" dirty="0">
              <a:latin typeface="Arial Unicode MS" pitchFamily="34" charset="-128"/>
              <a:ea typeface="Arial Unicode MS" pitchFamily="34" charset="-128"/>
              <a:cs typeface="Arial Unicode MS" pitchFamily="34" charset="-128"/>
            </a:endParaRPr>
          </a:p>
          <a:p>
            <a:pPr marL="285750" indent="-285750" fontAlgn="auto">
              <a:spcBef>
                <a:spcPts val="0"/>
              </a:spcBef>
              <a:spcAft>
                <a:spcPts val="0"/>
              </a:spcAft>
              <a:buFont typeface="Arial" pitchFamily="34" charset="0"/>
              <a:buChar char="•"/>
              <a:defRPr/>
            </a:pPr>
            <a:r>
              <a:rPr lang="id-ID" sz="1400" dirty="0">
                <a:solidFill>
                  <a:srgbClr val="002060"/>
                </a:solidFill>
                <a:latin typeface="Arial Unicode MS" pitchFamily="34" charset="-128"/>
                <a:ea typeface="Arial Unicode MS" pitchFamily="34" charset="-128"/>
                <a:cs typeface="Arial Unicode MS" pitchFamily="34" charset="-128"/>
              </a:rPr>
              <a:t>2010 sampai tahun 2040 akan mengalami kenaikan sampai 56%.</a:t>
            </a:r>
          </a:p>
          <a:p>
            <a:pPr marL="285750" indent="-285750" fontAlgn="auto">
              <a:spcBef>
                <a:spcPts val="0"/>
              </a:spcBef>
              <a:spcAft>
                <a:spcPts val="0"/>
              </a:spcAft>
              <a:buFont typeface="Arial" pitchFamily="34" charset="0"/>
              <a:buChar char="•"/>
              <a:defRPr/>
            </a:pPr>
            <a:r>
              <a:rPr lang="id-ID" sz="1400" dirty="0">
                <a:solidFill>
                  <a:srgbClr val="002060"/>
                </a:solidFill>
                <a:latin typeface="Arial Unicode MS" pitchFamily="34" charset="-128"/>
                <a:ea typeface="Arial Unicode MS" pitchFamily="34" charset="-128"/>
                <a:cs typeface="Arial Unicode MS" pitchFamily="34" charset="-128"/>
              </a:rPr>
              <a:t>mengalami peningkatan tajam dari 524 </a:t>
            </a:r>
            <a:r>
              <a:rPr lang="id-ID" sz="1400" i="1" dirty="0">
                <a:solidFill>
                  <a:srgbClr val="002060"/>
                </a:solidFill>
                <a:latin typeface="Arial Unicode MS" pitchFamily="34" charset="-128"/>
                <a:ea typeface="Arial Unicode MS" pitchFamily="34" charset="-128"/>
                <a:cs typeface="Arial Unicode MS" pitchFamily="34" charset="-128"/>
              </a:rPr>
              <a:t>Quadrillion British Thermal Unit</a:t>
            </a:r>
            <a:r>
              <a:rPr lang="id-ID" sz="1400" dirty="0">
                <a:solidFill>
                  <a:srgbClr val="002060"/>
                </a:solidFill>
                <a:latin typeface="Arial Unicode MS" pitchFamily="34" charset="-128"/>
                <a:ea typeface="Arial Unicode MS" pitchFamily="34" charset="-128"/>
                <a:cs typeface="Arial Unicode MS" pitchFamily="34" charset="-128"/>
              </a:rPr>
              <a:t> (QBTU) menjadi 630 QBTU di tahun 2020 dan menjadi 820 QBTU di tahun 2040. </a:t>
            </a:r>
          </a:p>
          <a:p>
            <a:pPr marL="285750" indent="-285750" fontAlgn="auto">
              <a:spcBef>
                <a:spcPts val="0"/>
              </a:spcBef>
              <a:spcAft>
                <a:spcPts val="0"/>
              </a:spcAft>
              <a:buFont typeface="Arial" pitchFamily="34" charset="0"/>
              <a:buChar char="•"/>
              <a:defRPr/>
            </a:pPr>
            <a:r>
              <a:rPr lang="id-ID" sz="1400" dirty="0">
                <a:solidFill>
                  <a:srgbClr val="002060"/>
                </a:solidFill>
                <a:latin typeface="Arial Unicode MS" pitchFamily="34" charset="-128"/>
                <a:ea typeface="Arial Unicode MS" pitchFamily="34" charset="-128"/>
                <a:cs typeface="Arial Unicode MS" pitchFamily="34" charset="-128"/>
              </a:rPr>
              <a:t>OECD mengalami kenaikan hanya 17% sementara non OECD 90%</a:t>
            </a:r>
          </a:p>
          <a:p>
            <a:pPr marL="285750" indent="-285750" fontAlgn="auto">
              <a:spcBef>
                <a:spcPts val="0"/>
              </a:spcBef>
              <a:spcAft>
                <a:spcPts val="0"/>
              </a:spcAft>
              <a:buFont typeface="Arial" pitchFamily="34" charset="0"/>
              <a:buChar char="•"/>
              <a:defRPr/>
            </a:pPr>
            <a:r>
              <a:rPr lang="id-ID" sz="1400" dirty="0">
                <a:solidFill>
                  <a:srgbClr val="002060"/>
                </a:solidFill>
                <a:latin typeface="Arial Unicode MS" pitchFamily="34" charset="-128"/>
                <a:ea typeface="Arial Unicode MS" pitchFamily="34" charset="-128"/>
                <a:cs typeface="Arial Unicode MS" pitchFamily="34" charset="-128"/>
              </a:rPr>
              <a:t>Minyak masih mendominasi disusul oleh batubara, gas, renewable  dan nuklir</a:t>
            </a:r>
          </a:p>
          <a:p>
            <a:pPr marL="285750" indent="-285750" fontAlgn="auto">
              <a:spcBef>
                <a:spcPts val="0"/>
              </a:spcBef>
              <a:spcAft>
                <a:spcPts val="0"/>
              </a:spcAft>
              <a:buFont typeface="Arial" pitchFamily="34" charset="0"/>
              <a:buChar char="•"/>
              <a:defRPr/>
            </a:pPr>
            <a:r>
              <a:rPr lang="id-ID" sz="1400" dirty="0">
                <a:solidFill>
                  <a:srgbClr val="002060"/>
                </a:solidFill>
                <a:latin typeface="Arial Unicode MS" pitchFamily="34" charset="-128"/>
                <a:ea typeface="Arial Unicode MS" pitchFamily="34" charset="-128"/>
                <a:cs typeface="Arial Unicode MS" pitchFamily="34" charset="-128"/>
              </a:rPr>
              <a:t>Indusri mendominasi 50% kebutuhan energi</a:t>
            </a:r>
          </a:p>
          <a:p>
            <a:pPr marL="285750" indent="-285750" fontAlgn="auto">
              <a:spcBef>
                <a:spcPts val="0"/>
              </a:spcBef>
              <a:spcAft>
                <a:spcPts val="0"/>
              </a:spcAft>
              <a:buFont typeface="Arial" pitchFamily="34" charset="0"/>
              <a:buChar char="•"/>
              <a:defRPr/>
            </a:pPr>
            <a:r>
              <a:rPr lang="id-ID" sz="1400" dirty="0">
                <a:solidFill>
                  <a:srgbClr val="002060"/>
                </a:solidFill>
                <a:latin typeface="Arial Unicode MS" pitchFamily="34" charset="-128"/>
                <a:ea typeface="Arial Unicode MS" pitchFamily="34" charset="-128"/>
                <a:cs typeface="Arial Unicode MS" pitchFamily="34" charset="-128"/>
              </a:rPr>
              <a:t>Walaupun telah ada kecelakaan fukushima, trend PLTN masih terus meningkat</a:t>
            </a:r>
          </a:p>
          <a:p>
            <a:pPr marL="285750" indent="-285750" fontAlgn="auto">
              <a:spcBef>
                <a:spcPts val="0"/>
              </a:spcBef>
              <a:spcAft>
                <a:spcPts val="0"/>
              </a:spcAft>
              <a:buFont typeface="Arial" pitchFamily="34" charset="0"/>
              <a:buChar char="•"/>
              <a:defRPr/>
            </a:pPr>
            <a:endParaRPr lang="id-ID" dirty="0">
              <a:ea typeface="Calibri"/>
              <a:cs typeface="Arial"/>
            </a:endParaRPr>
          </a:p>
          <a:p>
            <a:pPr marL="285750" indent="-285750" fontAlgn="auto">
              <a:spcBef>
                <a:spcPts val="0"/>
              </a:spcBef>
              <a:spcAft>
                <a:spcPts val="0"/>
              </a:spcAft>
              <a:buFont typeface="Arial" pitchFamily="34" charset="0"/>
              <a:buChar char="•"/>
              <a:defRPr/>
            </a:pPr>
            <a:endParaRPr lang="id-ID" dirty="0"/>
          </a:p>
        </p:txBody>
      </p:sp>
      <p:sp>
        <p:nvSpPr>
          <p:cNvPr id="8" name="Rectangle 7"/>
          <p:cNvSpPr/>
          <p:nvPr/>
        </p:nvSpPr>
        <p:spPr>
          <a:xfrm>
            <a:off x="3419477" y="914404"/>
            <a:ext cx="2016125" cy="2889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id-ID" sz="1600" dirty="0">
                <a:solidFill>
                  <a:srgbClr val="FF0000"/>
                </a:solidFill>
              </a:rPr>
              <a:t>Sumber IEA 2013</a:t>
            </a:r>
          </a:p>
        </p:txBody>
      </p:sp>
      <p:sp>
        <p:nvSpPr>
          <p:cNvPr id="9" name="Rectangle 8"/>
          <p:cNvSpPr/>
          <p:nvPr/>
        </p:nvSpPr>
        <p:spPr>
          <a:xfrm>
            <a:off x="3203577" y="1641475"/>
            <a:ext cx="647700" cy="2159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id-ID" sz="1400" dirty="0">
                <a:solidFill>
                  <a:schemeClr val="accent3"/>
                </a:solidFill>
              </a:rPr>
              <a:t>820</a:t>
            </a:r>
          </a:p>
        </p:txBody>
      </p:sp>
      <p:sp>
        <p:nvSpPr>
          <p:cNvPr id="10" name="Rectangle 9"/>
          <p:cNvSpPr/>
          <p:nvPr/>
        </p:nvSpPr>
        <p:spPr>
          <a:xfrm>
            <a:off x="2195515" y="2146300"/>
            <a:ext cx="504825" cy="2159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id-ID" sz="1200" dirty="0">
                <a:solidFill>
                  <a:srgbClr val="FF0000"/>
                </a:solidFill>
              </a:rPr>
              <a:t>630</a:t>
            </a:r>
          </a:p>
        </p:txBody>
      </p:sp>
      <p:cxnSp>
        <p:nvCxnSpPr>
          <p:cNvPr id="11" name="Straight Arrow Connector 10"/>
          <p:cNvCxnSpPr/>
          <p:nvPr/>
        </p:nvCxnSpPr>
        <p:spPr>
          <a:xfrm flipV="1">
            <a:off x="900113" y="1497016"/>
            <a:ext cx="0" cy="936625"/>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flipV="1">
            <a:off x="5076825" y="1497016"/>
            <a:ext cx="0" cy="1081087"/>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sp>
        <p:nvSpPr>
          <p:cNvPr id="14" name="Rectangle 13"/>
          <p:cNvSpPr/>
          <p:nvPr/>
        </p:nvSpPr>
        <p:spPr>
          <a:xfrm>
            <a:off x="755652" y="1462092"/>
            <a:ext cx="1008063" cy="3587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id-ID" sz="1400" b="1" dirty="0">
                <a:solidFill>
                  <a:srgbClr val="FF0000"/>
                </a:solidFill>
              </a:rPr>
              <a:t>QBTU</a:t>
            </a:r>
          </a:p>
        </p:txBody>
      </p:sp>
      <p:sp>
        <p:nvSpPr>
          <p:cNvPr id="15" name="Rectangle 14"/>
          <p:cNvSpPr/>
          <p:nvPr/>
        </p:nvSpPr>
        <p:spPr>
          <a:xfrm>
            <a:off x="4859339" y="1531938"/>
            <a:ext cx="1008062" cy="3603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id-ID" sz="1400" b="1" dirty="0">
                <a:solidFill>
                  <a:srgbClr val="FF0000"/>
                </a:solidFill>
              </a:rPr>
              <a:t>QBTU</a:t>
            </a:r>
          </a:p>
        </p:txBody>
      </p:sp>
      <p:cxnSp>
        <p:nvCxnSpPr>
          <p:cNvPr id="16" name="Straight Connector 15"/>
          <p:cNvCxnSpPr/>
          <p:nvPr/>
        </p:nvCxnSpPr>
        <p:spPr>
          <a:xfrm>
            <a:off x="381000" y="914400"/>
            <a:ext cx="8305800" cy="1588"/>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436255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Autofit/>
          </a:bodyPr>
          <a:lstStyle/>
          <a:p>
            <a:r>
              <a:rPr lang="id-ID" sz="3200" dirty="0" smtClean="0"/>
              <a:t>Kondisi Pengelolaan Energi Nasional</a:t>
            </a:r>
            <a:endParaRPr lang="id-ID" sz="3200" dirty="0"/>
          </a:p>
        </p:txBody>
      </p:sp>
      <p:pic>
        <p:nvPicPr>
          <p:cNvPr id="1026" name="Picture 2"/>
          <p:cNvPicPr>
            <a:picLocks noGrp="1" noChangeAspect="1" noChangeArrowheads="1"/>
          </p:cNvPicPr>
          <p:nvPr>
            <p:ph sz="quarter" idx="4294967295"/>
          </p:nvPr>
        </p:nvPicPr>
        <p:blipFill>
          <a:blip r:embed="rId2">
            <a:extLst>
              <a:ext uri="{28A0092B-C50C-407E-A947-70E740481C1C}">
                <a14:useLocalDpi xmlns:a14="http://schemas.microsoft.com/office/drawing/2010/main" val="0"/>
              </a:ext>
            </a:extLst>
          </a:blip>
          <a:srcRect/>
          <a:stretch>
            <a:fillRect/>
          </a:stretch>
        </p:blipFill>
        <p:spPr bwMode="auto">
          <a:xfrm>
            <a:off x="250186" y="1207947"/>
            <a:ext cx="4444369" cy="28187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p:cNvPicPr/>
          <p:nvPr/>
        </p:nvPicPr>
        <p:blipFill>
          <a:blip r:embed="rId3" cstate="print">
            <a:extLst>
              <a:ext uri="{28A0092B-C50C-407E-A947-70E740481C1C}">
                <a14:useLocalDpi xmlns:a14="http://schemas.microsoft.com/office/drawing/2010/main" val="0"/>
              </a:ext>
            </a:extLst>
          </a:blip>
          <a:srcRect t="8070" b="6667"/>
          <a:stretch>
            <a:fillRect/>
          </a:stretch>
        </p:blipFill>
        <p:spPr bwMode="auto">
          <a:xfrm>
            <a:off x="4622545" y="1207947"/>
            <a:ext cx="4341942" cy="2827662"/>
          </a:xfrm>
          <a:prstGeom prst="rect">
            <a:avLst/>
          </a:prstGeom>
          <a:noFill/>
          <a:ln>
            <a:solidFill>
              <a:srgbClr val="FF0000"/>
            </a:solidFill>
          </a:ln>
          <a:effectLst/>
          <a:extLst/>
        </p:spPr>
      </p:pic>
      <p:pic>
        <p:nvPicPr>
          <p:cNvPr id="6" name="Picture 5"/>
          <p:cNvPicPr/>
          <p:nvPr/>
        </p:nvPicPr>
        <p:blipFill>
          <a:blip r:embed="rId4" cstate="print">
            <a:extLst>
              <a:ext uri="{28A0092B-C50C-407E-A947-70E740481C1C}">
                <a14:useLocalDpi xmlns:a14="http://schemas.microsoft.com/office/drawing/2010/main" val="0"/>
              </a:ext>
            </a:extLst>
          </a:blip>
          <a:srcRect t="7483" b="8844"/>
          <a:stretch>
            <a:fillRect/>
          </a:stretch>
        </p:blipFill>
        <p:spPr bwMode="auto">
          <a:xfrm>
            <a:off x="248943" y="4035609"/>
            <a:ext cx="4443035" cy="2520281"/>
          </a:xfrm>
          <a:prstGeom prst="rect">
            <a:avLst/>
          </a:prstGeom>
          <a:noFill/>
          <a:ln>
            <a:solidFill>
              <a:sysClr val="windowText" lastClr="000000"/>
            </a:solidFill>
          </a:ln>
          <a:effectLst/>
          <a:extLst/>
        </p:spPr>
      </p:pic>
      <p:sp>
        <p:nvSpPr>
          <p:cNvPr id="4" name="Oval 3"/>
          <p:cNvSpPr/>
          <p:nvPr/>
        </p:nvSpPr>
        <p:spPr>
          <a:xfrm>
            <a:off x="3852503" y="4723881"/>
            <a:ext cx="504056" cy="1368152"/>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7" name="Oval 6"/>
          <p:cNvSpPr/>
          <p:nvPr/>
        </p:nvSpPr>
        <p:spPr>
          <a:xfrm>
            <a:off x="8419660" y="1677968"/>
            <a:ext cx="144016" cy="98178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Oval 7"/>
          <p:cNvSpPr/>
          <p:nvPr/>
        </p:nvSpPr>
        <p:spPr>
          <a:xfrm>
            <a:off x="6343180" y="2189730"/>
            <a:ext cx="360040" cy="86409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9" name="Oval 8"/>
          <p:cNvSpPr/>
          <p:nvPr/>
        </p:nvSpPr>
        <p:spPr>
          <a:xfrm>
            <a:off x="4211960" y="1916832"/>
            <a:ext cx="216024" cy="50405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cxnSp>
        <p:nvCxnSpPr>
          <p:cNvPr id="11" name="Straight Arrow Connector 10"/>
          <p:cNvCxnSpPr/>
          <p:nvPr/>
        </p:nvCxnSpPr>
        <p:spPr>
          <a:xfrm flipV="1">
            <a:off x="2220199" y="5169451"/>
            <a:ext cx="2437542" cy="86409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flipV="1">
            <a:off x="6552220" y="2060847"/>
            <a:ext cx="2196244" cy="621743"/>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5" name="Rectangle 14"/>
          <p:cNvSpPr/>
          <p:nvPr/>
        </p:nvSpPr>
        <p:spPr>
          <a:xfrm>
            <a:off x="2379392" y="5457483"/>
            <a:ext cx="784816" cy="2880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smtClean="0">
                <a:solidFill>
                  <a:srgbClr val="002060"/>
                </a:solidFill>
              </a:rPr>
              <a:t>Gap</a:t>
            </a:r>
            <a:endParaRPr lang="id-ID" dirty="0">
              <a:solidFill>
                <a:srgbClr val="002060"/>
              </a:solidFill>
            </a:endParaRPr>
          </a:p>
        </p:txBody>
      </p:sp>
      <p:sp>
        <p:nvSpPr>
          <p:cNvPr id="18" name="Rectangle 17"/>
          <p:cNvSpPr/>
          <p:nvPr/>
        </p:nvSpPr>
        <p:spPr>
          <a:xfrm>
            <a:off x="7004742" y="2084446"/>
            <a:ext cx="784816" cy="2880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smtClean="0">
                <a:solidFill>
                  <a:srgbClr val="002060"/>
                </a:solidFill>
              </a:rPr>
              <a:t>Gap</a:t>
            </a:r>
            <a:endParaRPr lang="id-ID" dirty="0">
              <a:solidFill>
                <a:srgbClr val="002060"/>
              </a:solidFill>
            </a:endParaRPr>
          </a:p>
        </p:txBody>
      </p:sp>
      <p:pic>
        <p:nvPicPr>
          <p:cNvPr id="102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75856" y="1981605"/>
            <a:ext cx="828675" cy="493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Rectangle 16"/>
          <p:cNvSpPr/>
          <p:nvPr/>
        </p:nvSpPr>
        <p:spPr>
          <a:xfrm>
            <a:off x="1259631" y="2708920"/>
            <a:ext cx="2430561" cy="57606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smtClean="0">
                <a:solidFill>
                  <a:srgbClr val="0070C0"/>
                </a:solidFill>
              </a:rPr>
              <a:t>Produksi minyak dan kebutuhan</a:t>
            </a:r>
            <a:endParaRPr lang="id-ID" dirty="0">
              <a:solidFill>
                <a:srgbClr val="0070C0"/>
              </a:solidFill>
            </a:endParaRPr>
          </a:p>
        </p:txBody>
      </p:sp>
      <p:sp>
        <p:nvSpPr>
          <p:cNvPr id="19" name="Rectangle 18"/>
          <p:cNvSpPr/>
          <p:nvPr/>
        </p:nvSpPr>
        <p:spPr>
          <a:xfrm>
            <a:off x="5646755" y="3140968"/>
            <a:ext cx="3389742" cy="3600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smtClean="0">
                <a:solidFill>
                  <a:srgbClr val="002060"/>
                </a:solidFill>
              </a:rPr>
              <a:t>Produksi Gas dan kebutuhan</a:t>
            </a:r>
            <a:endParaRPr lang="id-ID" dirty="0">
              <a:solidFill>
                <a:srgbClr val="002060"/>
              </a:solidFill>
            </a:endParaRPr>
          </a:p>
        </p:txBody>
      </p:sp>
      <p:sp>
        <p:nvSpPr>
          <p:cNvPr id="20" name="Rectangle 19"/>
          <p:cNvSpPr/>
          <p:nvPr/>
        </p:nvSpPr>
        <p:spPr>
          <a:xfrm>
            <a:off x="611560" y="4317987"/>
            <a:ext cx="4320480" cy="2880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smtClean="0">
                <a:solidFill>
                  <a:srgbClr val="002060"/>
                </a:solidFill>
              </a:rPr>
              <a:t>Produksi batubara dan kebutuhan</a:t>
            </a:r>
            <a:endParaRPr lang="id-ID" dirty="0">
              <a:solidFill>
                <a:srgbClr val="002060"/>
              </a:solidFill>
            </a:endParaRPr>
          </a:p>
        </p:txBody>
      </p:sp>
      <p:pic>
        <p:nvPicPr>
          <p:cNvPr id="23" name="Picture 22"/>
          <p:cNvPicPr/>
          <p:nvPr/>
        </p:nvPicPr>
        <p:blipFill>
          <a:blip r:embed="rId6" cstate="print">
            <a:extLst>
              <a:ext uri="{28A0092B-C50C-407E-A947-70E740481C1C}">
                <a14:useLocalDpi xmlns:a14="http://schemas.microsoft.com/office/drawing/2010/main" val="0"/>
              </a:ext>
            </a:extLst>
          </a:blip>
          <a:srcRect t="6185" b="6841"/>
          <a:stretch>
            <a:fillRect/>
          </a:stretch>
        </p:blipFill>
        <p:spPr bwMode="auto">
          <a:xfrm>
            <a:off x="4682945" y="4006212"/>
            <a:ext cx="4324023" cy="2477042"/>
          </a:xfrm>
          <a:prstGeom prst="rect">
            <a:avLst/>
          </a:prstGeom>
          <a:noFill/>
          <a:ln>
            <a:solidFill>
              <a:schemeClr val="tx1"/>
            </a:solidFill>
          </a:ln>
          <a:effectLst/>
          <a:extLst/>
        </p:spPr>
      </p:pic>
      <p:cxnSp>
        <p:nvCxnSpPr>
          <p:cNvPr id="24" name="Straight Arrow Connector 23"/>
          <p:cNvCxnSpPr/>
          <p:nvPr/>
        </p:nvCxnSpPr>
        <p:spPr>
          <a:xfrm flipH="1">
            <a:off x="7789558" y="5169451"/>
            <a:ext cx="454850" cy="77982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25" name="Rectangle 24"/>
          <p:cNvSpPr/>
          <p:nvPr/>
        </p:nvSpPr>
        <p:spPr>
          <a:xfrm>
            <a:off x="7224895" y="4723881"/>
            <a:ext cx="1584176" cy="405894"/>
          </a:xfrm>
          <a:prstGeom prst="rect">
            <a:avLst/>
          </a:prstGeom>
          <a:no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smtClean="0">
                <a:solidFill>
                  <a:srgbClr val="7030A0"/>
                </a:solidFill>
              </a:rPr>
              <a:t>Indonesia</a:t>
            </a:r>
            <a:endParaRPr lang="id-ID" dirty="0">
              <a:solidFill>
                <a:srgbClr val="7030A0"/>
              </a:solidFill>
            </a:endParaRPr>
          </a:p>
        </p:txBody>
      </p:sp>
      <p:sp>
        <p:nvSpPr>
          <p:cNvPr id="26" name="Oval 25"/>
          <p:cNvSpPr/>
          <p:nvPr/>
        </p:nvSpPr>
        <p:spPr>
          <a:xfrm>
            <a:off x="7224894" y="4684205"/>
            <a:ext cx="1739593" cy="445570"/>
          </a:xfrm>
          <a:prstGeom prst="ellipse">
            <a:avLst/>
          </a:prstGeom>
          <a:noFill/>
          <a:ln w="5715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2" name="Rectangle 1"/>
          <p:cNvSpPr/>
          <p:nvPr/>
        </p:nvSpPr>
        <p:spPr>
          <a:xfrm>
            <a:off x="6876256" y="4077072"/>
            <a:ext cx="2160241" cy="3849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1200" dirty="0" smtClean="0">
                <a:solidFill>
                  <a:srgbClr val="FF0000"/>
                </a:solidFill>
              </a:rPr>
              <a:t>Negara</a:t>
            </a:r>
            <a:r>
              <a:rPr lang="id-ID" dirty="0" smtClean="0">
                <a:solidFill>
                  <a:srgbClr val="FF0000"/>
                </a:solidFill>
              </a:rPr>
              <a:t> </a:t>
            </a:r>
            <a:r>
              <a:rPr lang="id-ID" sz="1200" dirty="0" smtClean="0">
                <a:solidFill>
                  <a:srgbClr val="FF0000"/>
                </a:solidFill>
              </a:rPr>
              <a:t>exportir batubara</a:t>
            </a:r>
            <a:endParaRPr lang="id-ID" sz="1200" dirty="0">
              <a:solidFill>
                <a:srgbClr val="FF0000"/>
              </a:solidFill>
            </a:endParaRPr>
          </a:p>
        </p:txBody>
      </p:sp>
      <p:sp>
        <p:nvSpPr>
          <p:cNvPr id="27" name="Rectangle 26"/>
          <p:cNvSpPr/>
          <p:nvPr/>
        </p:nvSpPr>
        <p:spPr>
          <a:xfrm>
            <a:off x="4988617" y="6483254"/>
            <a:ext cx="2016125" cy="2889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id-ID" sz="1600" dirty="0">
                <a:solidFill>
                  <a:srgbClr val="FF0000"/>
                </a:solidFill>
              </a:rPr>
              <a:t>Sumber IEA 2013</a:t>
            </a:r>
          </a:p>
        </p:txBody>
      </p:sp>
    </p:spTree>
    <p:extLst>
      <p:ext uri="{BB962C8B-B14F-4D97-AF65-F5344CB8AC3E}">
        <p14:creationId xmlns:p14="http://schemas.microsoft.com/office/powerpoint/2010/main" val="4314491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69925" y="1756233"/>
            <a:ext cx="2499494" cy="18722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p:txBody>
          <a:bodyPr/>
          <a:lstStyle/>
          <a:p>
            <a:r>
              <a:rPr lang="id-ID" dirty="0" smtClean="0"/>
              <a:t>Kemandirian</a:t>
            </a:r>
            <a:endParaRPr lang="id-ID" dirty="0"/>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31840" y="1340767"/>
            <a:ext cx="2016224" cy="27031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32993" y="1613657"/>
            <a:ext cx="2376264" cy="1869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19672" y="4155691"/>
            <a:ext cx="5904656" cy="20768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6748914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459139058"/>
              </p:ext>
            </p:extLst>
          </p:nvPr>
        </p:nvGraphicFramePr>
        <p:xfrm>
          <a:off x="304800" y="1752601"/>
          <a:ext cx="8534400" cy="457200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itle 1"/>
          <p:cNvSpPr>
            <a:spLocks noGrp="1"/>
          </p:cNvSpPr>
          <p:nvPr>
            <p:ph type="title"/>
          </p:nvPr>
        </p:nvSpPr>
        <p:spPr/>
        <p:txBody>
          <a:bodyPr/>
          <a:lstStyle/>
          <a:p>
            <a:r>
              <a:rPr lang="en-US" dirty="0" smtClean="0"/>
              <a:t>KETAHANAN ENERGI</a:t>
            </a:r>
            <a:endParaRPr lang="en-US" dirty="0"/>
          </a:p>
        </p:txBody>
      </p:sp>
    </p:spTree>
    <p:extLst>
      <p:ext uri="{BB962C8B-B14F-4D97-AF65-F5344CB8AC3E}">
        <p14:creationId xmlns:p14="http://schemas.microsoft.com/office/powerpoint/2010/main" val="394438444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1484784"/>
            <a:ext cx="5328592" cy="4968552"/>
          </a:xfrm>
        </p:spPr>
        <p:txBody>
          <a:bodyPr>
            <a:normAutofit fontScale="77500" lnSpcReduction="20000"/>
          </a:bodyPr>
          <a:lstStyle/>
          <a:p>
            <a:pPr marL="0" indent="0" algn="just">
              <a:lnSpc>
                <a:spcPct val="120000"/>
              </a:lnSpc>
              <a:spcBef>
                <a:spcPts val="0"/>
              </a:spcBef>
              <a:spcAft>
                <a:spcPts val="600"/>
              </a:spcAft>
              <a:buNone/>
            </a:pPr>
            <a:r>
              <a:rPr lang="en-US" sz="2000" dirty="0" err="1" smtClean="0">
                <a:solidFill>
                  <a:srgbClr val="00B0F0"/>
                </a:solidFill>
                <a:latin typeface="Tahoma" pitchFamily="34" charset="0"/>
                <a:ea typeface="Tahoma" pitchFamily="34" charset="0"/>
                <a:cs typeface="Tahoma" pitchFamily="34" charset="0"/>
              </a:rPr>
              <a:t>Hasil</a:t>
            </a:r>
            <a:r>
              <a:rPr lang="en-US" sz="2000" dirty="0" smtClean="0">
                <a:solidFill>
                  <a:srgbClr val="00B0F0"/>
                </a:solidFill>
                <a:latin typeface="Tahoma" pitchFamily="34" charset="0"/>
                <a:ea typeface="Tahoma" pitchFamily="34" charset="0"/>
                <a:cs typeface="Tahoma" pitchFamily="34" charset="0"/>
              </a:rPr>
              <a:t> </a:t>
            </a:r>
            <a:r>
              <a:rPr lang="en-US" sz="2000" i="1" dirty="0" smtClean="0">
                <a:solidFill>
                  <a:srgbClr val="00B0F0"/>
                </a:solidFill>
                <a:latin typeface="Tahoma" pitchFamily="34" charset="0"/>
                <a:ea typeface="Tahoma" pitchFamily="34" charset="0"/>
                <a:cs typeface="Tahoma" pitchFamily="34" charset="0"/>
              </a:rPr>
              <a:t>Energy Sustainability Index Rankings </a:t>
            </a:r>
            <a:r>
              <a:rPr lang="en-US" sz="2000" dirty="0" err="1" smtClean="0">
                <a:solidFill>
                  <a:srgbClr val="00B0F0"/>
                </a:solidFill>
                <a:latin typeface="Tahoma" pitchFamily="34" charset="0"/>
                <a:ea typeface="Tahoma" pitchFamily="34" charset="0"/>
                <a:cs typeface="Tahoma" pitchFamily="34" charset="0"/>
              </a:rPr>
              <a:t>oleh</a:t>
            </a:r>
            <a:r>
              <a:rPr lang="en-US" sz="2000" dirty="0" smtClean="0">
                <a:solidFill>
                  <a:srgbClr val="00B0F0"/>
                </a:solidFill>
                <a:latin typeface="Tahoma" pitchFamily="34" charset="0"/>
                <a:ea typeface="Tahoma" pitchFamily="34" charset="0"/>
                <a:cs typeface="Tahoma" pitchFamily="34" charset="0"/>
              </a:rPr>
              <a:t> </a:t>
            </a:r>
            <a:r>
              <a:rPr lang="en-US" sz="2000" i="1" dirty="0" smtClean="0">
                <a:solidFill>
                  <a:srgbClr val="00B0F0"/>
                </a:solidFill>
                <a:latin typeface="Tahoma" pitchFamily="34" charset="0"/>
                <a:ea typeface="Tahoma" pitchFamily="34" charset="0"/>
                <a:cs typeface="Tahoma" pitchFamily="34" charset="0"/>
              </a:rPr>
              <a:t>WEC:</a:t>
            </a:r>
            <a:endParaRPr lang="en-US" sz="2000" dirty="0" smtClean="0">
              <a:solidFill>
                <a:srgbClr val="00B0F0"/>
              </a:solidFill>
              <a:latin typeface="Tahoma" pitchFamily="34" charset="0"/>
              <a:ea typeface="Tahoma" pitchFamily="34" charset="0"/>
              <a:cs typeface="Tahoma" pitchFamily="34" charset="0"/>
            </a:endParaRPr>
          </a:p>
          <a:p>
            <a:pPr marL="0" indent="0" algn="just">
              <a:lnSpc>
                <a:spcPct val="120000"/>
              </a:lnSpc>
              <a:spcBef>
                <a:spcPts val="0"/>
              </a:spcBef>
              <a:spcAft>
                <a:spcPts val="600"/>
              </a:spcAft>
              <a:buNone/>
            </a:pPr>
            <a:r>
              <a:rPr lang="en-US" sz="2000" dirty="0" smtClean="0">
                <a:solidFill>
                  <a:srgbClr val="00B0F0"/>
                </a:solidFill>
                <a:latin typeface="Tahoma" pitchFamily="34" charset="0"/>
                <a:ea typeface="Tahoma" pitchFamily="34" charset="0"/>
                <a:cs typeface="Tahoma" pitchFamily="34" charset="0"/>
              </a:rPr>
              <a:t>Indonesia </a:t>
            </a:r>
            <a:r>
              <a:rPr lang="en-US" sz="2000" dirty="0" err="1" smtClean="0">
                <a:solidFill>
                  <a:srgbClr val="00B0F0"/>
                </a:solidFill>
                <a:latin typeface="Tahoma" pitchFamily="34" charset="0"/>
                <a:ea typeface="Tahoma" pitchFamily="34" charset="0"/>
                <a:cs typeface="Tahoma" pitchFamily="34" charset="0"/>
              </a:rPr>
              <a:t>menempati</a:t>
            </a:r>
            <a:r>
              <a:rPr lang="en-US" sz="2000" dirty="0" smtClean="0">
                <a:solidFill>
                  <a:srgbClr val="00B0F0"/>
                </a:solidFill>
                <a:latin typeface="Tahoma" pitchFamily="34" charset="0"/>
                <a:ea typeface="Tahoma" pitchFamily="34" charset="0"/>
                <a:cs typeface="Tahoma" pitchFamily="34" charset="0"/>
              </a:rPr>
              <a:t> </a:t>
            </a:r>
            <a:r>
              <a:rPr lang="en-US" sz="2000" dirty="0" err="1" smtClean="0">
                <a:solidFill>
                  <a:srgbClr val="00B0F0"/>
                </a:solidFill>
                <a:latin typeface="Tahoma" pitchFamily="34" charset="0"/>
                <a:ea typeface="Tahoma" pitchFamily="34" charset="0"/>
                <a:cs typeface="Tahoma" pitchFamily="34" charset="0"/>
              </a:rPr>
              <a:t>urutan</a:t>
            </a:r>
            <a:r>
              <a:rPr lang="en-US" sz="2000" dirty="0" smtClean="0">
                <a:solidFill>
                  <a:srgbClr val="00B0F0"/>
                </a:solidFill>
                <a:latin typeface="Tahoma" pitchFamily="34" charset="0"/>
                <a:ea typeface="Tahoma" pitchFamily="34" charset="0"/>
                <a:cs typeface="Tahoma" pitchFamily="34" charset="0"/>
              </a:rPr>
              <a:t> </a:t>
            </a:r>
            <a:r>
              <a:rPr lang="id-ID" sz="2000" dirty="0" smtClean="0">
                <a:solidFill>
                  <a:srgbClr val="00B0F0"/>
                </a:solidFill>
                <a:latin typeface="Tahoma" pitchFamily="34" charset="0"/>
                <a:ea typeface="Tahoma" pitchFamily="34" charset="0"/>
                <a:cs typeface="Tahoma" pitchFamily="34" charset="0"/>
              </a:rPr>
              <a:t>60</a:t>
            </a:r>
            <a:r>
              <a:rPr lang="en-US" sz="2000" dirty="0" smtClean="0">
                <a:solidFill>
                  <a:srgbClr val="00B0F0"/>
                </a:solidFill>
                <a:latin typeface="Tahoma" pitchFamily="34" charset="0"/>
                <a:ea typeface="Tahoma" pitchFamily="34" charset="0"/>
                <a:cs typeface="Tahoma" pitchFamily="34" charset="0"/>
              </a:rPr>
              <a:t> (</a:t>
            </a:r>
            <a:r>
              <a:rPr lang="en-US" sz="2000" dirty="0" err="1" smtClean="0">
                <a:solidFill>
                  <a:srgbClr val="00B0F0"/>
                </a:solidFill>
                <a:latin typeface="Tahoma" pitchFamily="34" charset="0"/>
                <a:ea typeface="Tahoma" pitchFamily="34" charset="0"/>
                <a:cs typeface="Tahoma" pitchFamily="34" charset="0"/>
              </a:rPr>
              <a:t>tahun</a:t>
            </a:r>
            <a:r>
              <a:rPr lang="en-US" sz="2000" dirty="0" smtClean="0">
                <a:solidFill>
                  <a:srgbClr val="00B0F0"/>
                </a:solidFill>
                <a:latin typeface="Tahoma" pitchFamily="34" charset="0"/>
                <a:ea typeface="Tahoma" pitchFamily="34" charset="0"/>
                <a:cs typeface="Tahoma" pitchFamily="34" charset="0"/>
              </a:rPr>
              <a:t> 2012), </a:t>
            </a:r>
            <a:r>
              <a:rPr lang="en-US" sz="2000" dirty="0" err="1" smtClean="0">
                <a:solidFill>
                  <a:srgbClr val="00B0F0"/>
                </a:solidFill>
                <a:latin typeface="Tahoma" pitchFamily="34" charset="0"/>
                <a:ea typeface="Tahoma" pitchFamily="34" charset="0"/>
                <a:cs typeface="Tahoma" pitchFamily="34" charset="0"/>
              </a:rPr>
              <a:t>melorot</a:t>
            </a:r>
            <a:r>
              <a:rPr lang="en-US" sz="2000" dirty="0" smtClean="0">
                <a:solidFill>
                  <a:srgbClr val="00B0F0"/>
                </a:solidFill>
                <a:latin typeface="Tahoma" pitchFamily="34" charset="0"/>
                <a:ea typeface="Tahoma" pitchFamily="34" charset="0"/>
                <a:cs typeface="Tahoma" pitchFamily="34" charset="0"/>
              </a:rPr>
              <a:t> </a:t>
            </a:r>
            <a:r>
              <a:rPr lang="en-US" sz="2000" dirty="0" err="1" smtClean="0">
                <a:solidFill>
                  <a:srgbClr val="00B0F0"/>
                </a:solidFill>
                <a:latin typeface="Tahoma" pitchFamily="34" charset="0"/>
                <a:ea typeface="Tahoma" pitchFamily="34" charset="0"/>
                <a:cs typeface="Tahoma" pitchFamily="34" charset="0"/>
              </a:rPr>
              <a:t>dari</a:t>
            </a:r>
            <a:r>
              <a:rPr lang="en-US" sz="2000" dirty="0" smtClean="0">
                <a:solidFill>
                  <a:srgbClr val="00B0F0"/>
                </a:solidFill>
                <a:latin typeface="Tahoma" pitchFamily="34" charset="0"/>
                <a:ea typeface="Tahoma" pitchFamily="34" charset="0"/>
                <a:cs typeface="Tahoma" pitchFamily="34" charset="0"/>
              </a:rPr>
              <a:t> </a:t>
            </a:r>
            <a:r>
              <a:rPr lang="en-US" sz="2000" dirty="0" err="1" smtClean="0">
                <a:solidFill>
                  <a:srgbClr val="00B0F0"/>
                </a:solidFill>
                <a:latin typeface="Tahoma" pitchFamily="34" charset="0"/>
                <a:ea typeface="Tahoma" pitchFamily="34" charset="0"/>
                <a:cs typeface="Tahoma" pitchFamily="34" charset="0"/>
              </a:rPr>
              <a:t>urutan</a:t>
            </a:r>
            <a:r>
              <a:rPr lang="en-US" sz="2000" dirty="0" smtClean="0">
                <a:solidFill>
                  <a:srgbClr val="00B0F0"/>
                </a:solidFill>
                <a:latin typeface="Tahoma" pitchFamily="34" charset="0"/>
                <a:ea typeface="Tahoma" pitchFamily="34" charset="0"/>
                <a:cs typeface="Tahoma" pitchFamily="34" charset="0"/>
              </a:rPr>
              <a:t> </a:t>
            </a:r>
            <a:r>
              <a:rPr lang="id-ID" sz="2000" dirty="0" smtClean="0">
                <a:solidFill>
                  <a:srgbClr val="00B0F0"/>
                </a:solidFill>
                <a:latin typeface="Tahoma" pitchFamily="34" charset="0"/>
                <a:ea typeface="Tahoma" pitchFamily="34" charset="0"/>
                <a:cs typeface="Tahoma" pitchFamily="34" charset="0"/>
              </a:rPr>
              <a:t>47</a:t>
            </a:r>
            <a:r>
              <a:rPr lang="en-US" sz="2000" dirty="0" smtClean="0">
                <a:solidFill>
                  <a:srgbClr val="00B0F0"/>
                </a:solidFill>
                <a:latin typeface="Tahoma" pitchFamily="34" charset="0"/>
                <a:ea typeface="Tahoma" pitchFamily="34" charset="0"/>
                <a:cs typeface="Tahoma" pitchFamily="34" charset="0"/>
              </a:rPr>
              <a:t> (</a:t>
            </a:r>
            <a:r>
              <a:rPr lang="en-US" sz="2000" dirty="0" err="1" smtClean="0">
                <a:solidFill>
                  <a:srgbClr val="00B0F0"/>
                </a:solidFill>
                <a:latin typeface="Tahoma" pitchFamily="34" charset="0"/>
                <a:ea typeface="Tahoma" pitchFamily="34" charset="0"/>
                <a:cs typeface="Tahoma" pitchFamily="34" charset="0"/>
              </a:rPr>
              <a:t>tahun</a:t>
            </a:r>
            <a:r>
              <a:rPr lang="en-US" sz="2000" dirty="0" smtClean="0">
                <a:solidFill>
                  <a:srgbClr val="00B0F0"/>
                </a:solidFill>
                <a:latin typeface="Tahoma" pitchFamily="34" charset="0"/>
                <a:ea typeface="Tahoma" pitchFamily="34" charset="0"/>
                <a:cs typeface="Tahoma" pitchFamily="34" charset="0"/>
              </a:rPr>
              <a:t> 2011) </a:t>
            </a:r>
            <a:r>
              <a:rPr lang="en-US" sz="2000" dirty="0" err="1" smtClean="0">
                <a:solidFill>
                  <a:srgbClr val="00B0F0"/>
                </a:solidFill>
                <a:latin typeface="Tahoma" pitchFamily="34" charset="0"/>
                <a:ea typeface="Tahoma" pitchFamily="34" charset="0"/>
                <a:cs typeface="Tahoma" pitchFamily="34" charset="0"/>
              </a:rPr>
              <a:t>dan</a:t>
            </a:r>
            <a:r>
              <a:rPr lang="en-US" sz="2000" dirty="0" smtClean="0">
                <a:solidFill>
                  <a:srgbClr val="00B0F0"/>
                </a:solidFill>
                <a:latin typeface="Tahoma" pitchFamily="34" charset="0"/>
                <a:ea typeface="Tahoma" pitchFamily="34" charset="0"/>
                <a:cs typeface="Tahoma" pitchFamily="34" charset="0"/>
              </a:rPr>
              <a:t> </a:t>
            </a:r>
            <a:r>
              <a:rPr lang="en-US" sz="2000" dirty="0" err="1" smtClean="0">
                <a:solidFill>
                  <a:srgbClr val="00B0F0"/>
                </a:solidFill>
                <a:latin typeface="Tahoma" pitchFamily="34" charset="0"/>
                <a:ea typeface="Tahoma" pitchFamily="34" charset="0"/>
                <a:cs typeface="Tahoma" pitchFamily="34" charset="0"/>
              </a:rPr>
              <a:t>urutan</a:t>
            </a:r>
            <a:r>
              <a:rPr lang="en-US" sz="2000" dirty="0" smtClean="0">
                <a:solidFill>
                  <a:srgbClr val="00B0F0"/>
                </a:solidFill>
                <a:latin typeface="Tahoma" pitchFamily="34" charset="0"/>
                <a:ea typeface="Tahoma" pitchFamily="34" charset="0"/>
                <a:cs typeface="Tahoma" pitchFamily="34" charset="0"/>
              </a:rPr>
              <a:t> </a:t>
            </a:r>
            <a:r>
              <a:rPr lang="id-ID" sz="2000" dirty="0" smtClean="0">
                <a:solidFill>
                  <a:srgbClr val="00B0F0"/>
                </a:solidFill>
                <a:latin typeface="Tahoma" pitchFamily="34" charset="0"/>
                <a:ea typeface="Tahoma" pitchFamily="34" charset="0"/>
                <a:cs typeface="Tahoma" pitchFamily="34" charset="0"/>
              </a:rPr>
              <a:t>29</a:t>
            </a:r>
            <a:r>
              <a:rPr lang="en-US" sz="2000" dirty="0" smtClean="0">
                <a:solidFill>
                  <a:srgbClr val="00B0F0"/>
                </a:solidFill>
                <a:latin typeface="Tahoma" pitchFamily="34" charset="0"/>
                <a:ea typeface="Tahoma" pitchFamily="34" charset="0"/>
                <a:cs typeface="Tahoma" pitchFamily="34" charset="0"/>
              </a:rPr>
              <a:t> (</a:t>
            </a:r>
            <a:r>
              <a:rPr lang="en-US" sz="2000" dirty="0" err="1" smtClean="0">
                <a:solidFill>
                  <a:srgbClr val="00B0F0"/>
                </a:solidFill>
                <a:latin typeface="Tahoma" pitchFamily="34" charset="0"/>
                <a:ea typeface="Tahoma" pitchFamily="34" charset="0"/>
                <a:cs typeface="Tahoma" pitchFamily="34" charset="0"/>
              </a:rPr>
              <a:t>tahun</a:t>
            </a:r>
            <a:r>
              <a:rPr lang="en-US" sz="2000" dirty="0" smtClean="0">
                <a:solidFill>
                  <a:srgbClr val="00B0F0"/>
                </a:solidFill>
                <a:latin typeface="Tahoma" pitchFamily="34" charset="0"/>
                <a:ea typeface="Tahoma" pitchFamily="34" charset="0"/>
                <a:cs typeface="Tahoma" pitchFamily="34" charset="0"/>
              </a:rPr>
              <a:t> 2010).</a:t>
            </a:r>
            <a:endParaRPr lang="id-ID" sz="2000" dirty="0" smtClean="0">
              <a:solidFill>
                <a:srgbClr val="00B0F0"/>
              </a:solidFill>
              <a:latin typeface="Tahoma" pitchFamily="34" charset="0"/>
              <a:ea typeface="Tahoma" pitchFamily="34" charset="0"/>
              <a:cs typeface="Tahoma" pitchFamily="34" charset="0"/>
            </a:endParaRPr>
          </a:p>
          <a:p>
            <a:r>
              <a:rPr lang="id-ID" sz="2000" dirty="0" smtClean="0">
                <a:solidFill>
                  <a:srgbClr val="FF0000"/>
                </a:solidFill>
                <a:latin typeface="Tahoma" pitchFamily="34" charset="0"/>
                <a:ea typeface="Tahoma" pitchFamily="34" charset="0"/>
                <a:cs typeface="Tahoma" pitchFamily="34" charset="0"/>
              </a:rPr>
              <a:t>Variable :</a:t>
            </a:r>
          </a:p>
          <a:p>
            <a:r>
              <a:rPr lang="id-ID" sz="2400" dirty="0" smtClean="0">
                <a:solidFill>
                  <a:srgbClr val="0F3277"/>
                </a:solidFill>
                <a:latin typeface="Tahoma" pitchFamily="34" charset="0"/>
                <a:ea typeface="Tahoma" pitchFamily="34" charset="0"/>
                <a:cs typeface="Tahoma" pitchFamily="34" charset="0"/>
              </a:rPr>
              <a:t>Energy </a:t>
            </a:r>
            <a:r>
              <a:rPr lang="id-ID" sz="2400" dirty="0">
                <a:solidFill>
                  <a:srgbClr val="0F3277"/>
                </a:solidFill>
                <a:latin typeface="Tahoma" pitchFamily="34" charset="0"/>
                <a:ea typeface="Tahoma" pitchFamily="34" charset="0"/>
                <a:cs typeface="Tahoma" pitchFamily="34" charset="0"/>
              </a:rPr>
              <a:t>Resource </a:t>
            </a:r>
            <a:r>
              <a:rPr lang="id-ID" sz="2400" dirty="0">
                <a:solidFill>
                  <a:srgbClr val="C9043C"/>
                </a:solidFill>
                <a:latin typeface="Tahoma" pitchFamily="34" charset="0"/>
                <a:ea typeface="Tahoma" pitchFamily="34" charset="0"/>
                <a:cs typeface="Tahoma" pitchFamily="34" charset="0"/>
              </a:rPr>
              <a:t>Availability</a:t>
            </a:r>
          </a:p>
          <a:p>
            <a:pPr algn="just"/>
            <a:r>
              <a:rPr lang="id-ID" sz="2000" dirty="0">
                <a:solidFill>
                  <a:srgbClr val="0F3277"/>
                </a:solidFill>
                <a:latin typeface="Tahoma" pitchFamily="34" charset="0"/>
                <a:ea typeface="Tahoma" pitchFamily="34" charset="0"/>
                <a:cs typeface="Tahoma" pitchFamily="34" charset="0"/>
              </a:rPr>
              <a:t>Conventional and unconventional hydrocarbon resources, renewable resources (wind, solar, biofuels)</a:t>
            </a:r>
          </a:p>
          <a:p>
            <a:pPr algn="just"/>
            <a:r>
              <a:rPr lang="id-ID" sz="2400" dirty="0">
                <a:solidFill>
                  <a:srgbClr val="C9043C"/>
                </a:solidFill>
                <a:latin typeface="Tahoma" pitchFamily="34" charset="0"/>
                <a:ea typeface="Tahoma" pitchFamily="34" charset="0"/>
                <a:cs typeface="Tahoma" pitchFamily="34" charset="0"/>
              </a:rPr>
              <a:t>Accessibility </a:t>
            </a:r>
            <a:r>
              <a:rPr lang="id-ID" sz="2400" dirty="0" smtClean="0">
                <a:solidFill>
                  <a:srgbClr val="0F3277"/>
                </a:solidFill>
                <a:latin typeface="Tahoma" pitchFamily="34" charset="0"/>
                <a:ea typeface="Tahoma" pitchFamily="34" charset="0"/>
                <a:cs typeface="Tahoma" pitchFamily="34" charset="0"/>
              </a:rPr>
              <a:t>Barriers : </a:t>
            </a:r>
            <a:r>
              <a:rPr lang="en-US" sz="2000" dirty="0" smtClean="0">
                <a:solidFill>
                  <a:srgbClr val="0F3277"/>
                </a:solidFill>
                <a:latin typeface="Tahoma" pitchFamily="34" charset="0"/>
                <a:ea typeface="Tahoma" pitchFamily="34" charset="0"/>
                <a:cs typeface="Tahoma" pitchFamily="34" charset="0"/>
              </a:rPr>
              <a:t>Barriers </a:t>
            </a:r>
            <a:r>
              <a:rPr lang="en-US" sz="2000" dirty="0">
                <a:solidFill>
                  <a:srgbClr val="0F3277"/>
                </a:solidFill>
                <a:latin typeface="Tahoma" pitchFamily="34" charset="0"/>
                <a:ea typeface="Tahoma" pitchFamily="34" charset="0"/>
                <a:cs typeface="Tahoma" pitchFamily="34" charset="0"/>
              </a:rPr>
              <a:t>(geopolitical, financial and human constraints, fiscal regimes, and need for major infrastructure </a:t>
            </a:r>
            <a:r>
              <a:rPr lang="en-US" sz="2000" dirty="0" smtClean="0">
                <a:solidFill>
                  <a:srgbClr val="0F3277"/>
                </a:solidFill>
                <a:latin typeface="Tahoma" pitchFamily="34" charset="0"/>
                <a:ea typeface="Tahoma" pitchFamily="34" charset="0"/>
                <a:cs typeface="Tahoma" pitchFamily="34" charset="0"/>
              </a:rPr>
              <a:t>and</a:t>
            </a:r>
            <a:r>
              <a:rPr lang="id-ID" sz="2000" dirty="0" smtClean="0">
                <a:solidFill>
                  <a:srgbClr val="0F3277"/>
                </a:solidFill>
                <a:latin typeface="Tahoma" pitchFamily="34" charset="0"/>
                <a:ea typeface="Tahoma" pitchFamily="34" charset="0"/>
                <a:cs typeface="Tahoma" pitchFamily="34" charset="0"/>
              </a:rPr>
              <a:t> </a:t>
            </a:r>
            <a:r>
              <a:rPr lang="en-US" sz="2000" dirty="0" smtClean="0">
                <a:solidFill>
                  <a:srgbClr val="0F3277"/>
                </a:solidFill>
                <a:latin typeface="Tahoma" pitchFamily="34" charset="0"/>
                <a:ea typeface="Tahoma" pitchFamily="34" charset="0"/>
                <a:cs typeface="Tahoma" pitchFamily="34" charset="0"/>
              </a:rPr>
              <a:t>technology </a:t>
            </a:r>
            <a:r>
              <a:rPr lang="en-US" sz="2000" dirty="0">
                <a:solidFill>
                  <a:srgbClr val="0F3277"/>
                </a:solidFill>
                <a:latin typeface="Tahoma" pitchFamily="34" charset="0"/>
                <a:ea typeface="Tahoma" pitchFamily="34" charset="0"/>
                <a:cs typeface="Tahoma" pitchFamily="34" charset="0"/>
              </a:rPr>
              <a:t>deployment) to explore and develop available resources.</a:t>
            </a:r>
          </a:p>
          <a:p>
            <a:r>
              <a:rPr lang="id-ID" sz="2400" dirty="0">
                <a:solidFill>
                  <a:srgbClr val="0F3277"/>
                </a:solidFill>
                <a:latin typeface="Tahoma" pitchFamily="34" charset="0"/>
                <a:ea typeface="Tahoma" pitchFamily="34" charset="0"/>
                <a:cs typeface="Tahoma" pitchFamily="34" charset="0"/>
              </a:rPr>
              <a:t>Environmental </a:t>
            </a:r>
            <a:r>
              <a:rPr lang="id-ID" sz="2400" dirty="0" smtClean="0">
                <a:solidFill>
                  <a:srgbClr val="C9043C"/>
                </a:solidFill>
                <a:latin typeface="Tahoma" pitchFamily="34" charset="0"/>
                <a:ea typeface="Tahoma" pitchFamily="34" charset="0"/>
                <a:cs typeface="Tahoma" pitchFamily="34" charset="0"/>
              </a:rPr>
              <a:t>Acceptability : </a:t>
            </a:r>
            <a:r>
              <a:rPr lang="id-ID" sz="2000" dirty="0" smtClean="0">
                <a:solidFill>
                  <a:srgbClr val="0F3277"/>
                </a:solidFill>
                <a:latin typeface="Tahoma" pitchFamily="34" charset="0"/>
                <a:ea typeface="Tahoma" pitchFamily="34" charset="0"/>
                <a:cs typeface="Tahoma" pitchFamily="34" charset="0"/>
              </a:rPr>
              <a:t>environmental </a:t>
            </a:r>
            <a:r>
              <a:rPr lang="id-ID" sz="2000" dirty="0">
                <a:solidFill>
                  <a:srgbClr val="0F3277"/>
                </a:solidFill>
                <a:latin typeface="Tahoma" pitchFamily="34" charset="0"/>
                <a:ea typeface="Tahoma" pitchFamily="34" charset="0"/>
                <a:cs typeface="Tahoma" pitchFamily="34" charset="0"/>
              </a:rPr>
              <a:t>and safety concerns</a:t>
            </a:r>
          </a:p>
          <a:p>
            <a:r>
              <a:rPr lang="id-ID" sz="2400" dirty="0">
                <a:solidFill>
                  <a:srgbClr val="0F3277"/>
                </a:solidFill>
                <a:latin typeface="Tahoma" pitchFamily="34" charset="0"/>
                <a:ea typeface="Tahoma" pitchFamily="34" charset="0"/>
                <a:cs typeface="Tahoma" pitchFamily="34" charset="0"/>
              </a:rPr>
              <a:t>Investment Cost </a:t>
            </a:r>
            <a:r>
              <a:rPr lang="id-ID" sz="2400" dirty="0" smtClean="0">
                <a:solidFill>
                  <a:srgbClr val="C9043C"/>
                </a:solidFill>
                <a:latin typeface="Tahoma" pitchFamily="34" charset="0"/>
                <a:ea typeface="Tahoma" pitchFamily="34" charset="0"/>
                <a:cs typeface="Tahoma" pitchFamily="34" charset="0"/>
              </a:rPr>
              <a:t>Affordability : </a:t>
            </a:r>
            <a:r>
              <a:rPr lang="en-US" sz="2000" dirty="0" smtClean="0">
                <a:solidFill>
                  <a:srgbClr val="0F3277"/>
                </a:solidFill>
                <a:latin typeface="Tahoma" pitchFamily="34" charset="0"/>
                <a:ea typeface="Tahoma" pitchFamily="34" charset="0"/>
                <a:cs typeface="Tahoma" pitchFamily="34" charset="0"/>
              </a:rPr>
              <a:t>consumers </a:t>
            </a:r>
            <a:r>
              <a:rPr lang="en-US" sz="2000" dirty="0">
                <a:solidFill>
                  <a:srgbClr val="0F3277"/>
                </a:solidFill>
                <a:latin typeface="Tahoma" pitchFamily="34" charset="0"/>
                <a:ea typeface="Tahoma" pitchFamily="34" charset="0"/>
                <a:cs typeface="Tahoma" pitchFamily="34" charset="0"/>
              </a:rPr>
              <a:t>being able to afford energy services, capital and operating cost structures for developing various energy</a:t>
            </a:r>
          </a:p>
          <a:p>
            <a:r>
              <a:rPr lang="id-ID" sz="2000" dirty="0">
                <a:solidFill>
                  <a:srgbClr val="0F3277"/>
                </a:solidFill>
                <a:latin typeface="Tahoma" pitchFamily="34" charset="0"/>
                <a:ea typeface="Tahoma" pitchFamily="34" charset="0"/>
                <a:cs typeface="Tahoma" pitchFamily="34" charset="0"/>
              </a:rPr>
              <a:t>sources</a:t>
            </a:r>
            <a:endParaRPr lang="id-ID" sz="2000" dirty="0" smtClean="0">
              <a:solidFill>
                <a:srgbClr val="FF0000"/>
              </a:solidFill>
              <a:latin typeface="Tahoma" pitchFamily="34" charset="0"/>
              <a:ea typeface="Tahoma" pitchFamily="34" charset="0"/>
              <a:cs typeface="Tahoma" pitchFamily="34" charset="0"/>
            </a:endParaRPr>
          </a:p>
          <a:p>
            <a:pPr marL="0" indent="0" algn="just">
              <a:lnSpc>
                <a:spcPct val="120000"/>
              </a:lnSpc>
              <a:spcBef>
                <a:spcPts val="0"/>
              </a:spcBef>
              <a:spcAft>
                <a:spcPts val="600"/>
              </a:spcAft>
              <a:buNone/>
            </a:pPr>
            <a:endParaRPr lang="en-US" sz="2000" dirty="0" smtClean="0">
              <a:solidFill>
                <a:srgbClr val="FF0000"/>
              </a:solidFill>
            </a:endParaRPr>
          </a:p>
        </p:txBody>
      </p:sp>
      <p:sp>
        <p:nvSpPr>
          <p:cNvPr id="2" name="Title 1"/>
          <p:cNvSpPr>
            <a:spLocks noGrp="1"/>
          </p:cNvSpPr>
          <p:nvPr>
            <p:ph type="title"/>
          </p:nvPr>
        </p:nvSpPr>
        <p:spPr>
          <a:xfrm>
            <a:off x="330593" y="701993"/>
            <a:ext cx="8510953" cy="604837"/>
          </a:xfrm>
        </p:spPr>
        <p:txBody>
          <a:bodyPr>
            <a:normAutofit fontScale="90000"/>
          </a:bodyPr>
          <a:lstStyle/>
          <a:p>
            <a:r>
              <a:rPr lang="en-US" sz="2600" b="1" dirty="0" smtClean="0">
                <a:solidFill>
                  <a:srgbClr val="FF0000"/>
                </a:solidFill>
              </a:rPr>
              <a:t>PENILAIAN DUNIA INTERNASIONAL </a:t>
            </a:r>
            <a:br>
              <a:rPr lang="en-US" sz="2600" b="1" dirty="0" smtClean="0">
                <a:solidFill>
                  <a:srgbClr val="FF0000"/>
                </a:solidFill>
              </a:rPr>
            </a:br>
            <a:r>
              <a:rPr lang="en-US" sz="2600" b="1" dirty="0" smtClean="0">
                <a:solidFill>
                  <a:srgbClr val="FF0000"/>
                </a:solidFill>
              </a:rPr>
              <a:t>TERHADAP KETAHANAN ENERGI INDONESIA</a:t>
            </a:r>
            <a:endParaRPr lang="en-CA" sz="2600" b="1" dirty="0">
              <a:solidFill>
                <a:srgbClr val="FF0000"/>
              </a:solidFill>
            </a:endParaRPr>
          </a:p>
        </p:txBody>
      </p:sp>
      <p:sp>
        <p:nvSpPr>
          <p:cNvPr id="10" name="Rectangle 9"/>
          <p:cNvSpPr/>
          <p:nvPr/>
        </p:nvSpPr>
        <p:spPr>
          <a:xfrm>
            <a:off x="5940152" y="1585435"/>
            <a:ext cx="2392075" cy="369332"/>
          </a:xfrm>
          <a:prstGeom prst="rect">
            <a:avLst/>
          </a:prstGeom>
        </p:spPr>
        <p:txBody>
          <a:bodyPr wrap="none">
            <a:spAutoFit/>
          </a:bodyPr>
          <a:lstStyle/>
          <a:p>
            <a:r>
              <a:rPr lang="en-US" b="1" i="1" dirty="0" smtClean="0">
                <a:solidFill>
                  <a:srgbClr val="FF0000"/>
                </a:solidFill>
              </a:rPr>
              <a:t>World Energy Council</a:t>
            </a:r>
            <a:endParaRPr lang="en-US" i="1" dirty="0" smtClean="0">
              <a:solidFill>
                <a:srgbClr val="FF0000"/>
              </a:solidFill>
            </a:endParaRPr>
          </a:p>
        </p:txBody>
      </p:sp>
      <p:graphicFrame>
        <p:nvGraphicFramePr>
          <p:cNvPr id="13" name="Table 12"/>
          <p:cNvGraphicFramePr>
            <a:graphicFrameLocks noGrp="1"/>
          </p:cNvGraphicFramePr>
          <p:nvPr>
            <p:extLst>
              <p:ext uri="{D42A27DB-BD31-4B8C-83A1-F6EECF244321}">
                <p14:modId xmlns:p14="http://schemas.microsoft.com/office/powerpoint/2010/main" val="3358451766"/>
              </p:ext>
            </p:extLst>
          </p:nvPr>
        </p:nvGraphicFramePr>
        <p:xfrm>
          <a:off x="5940152" y="1988840"/>
          <a:ext cx="2532184" cy="4358640"/>
        </p:xfrm>
        <a:graphic>
          <a:graphicData uri="http://schemas.openxmlformats.org/drawingml/2006/table">
            <a:tbl>
              <a:tblPr firstRow="1" bandRow="1">
                <a:tableStyleId>{21E4AEA4-8DFA-4A89-87EB-49C32662AFE0}</a:tableStyleId>
              </a:tblPr>
              <a:tblGrid>
                <a:gridCol w="1406769"/>
                <a:gridCol w="1125415"/>
              </a:tblGrid>
              <a:tr h="316523">
                <a:tc>
                  <a:txBody>
                    <a:bodyPr/>
                    <a:lstStyle/>
                    <a:p>
                      <a:pPr algn="ctr"/>
                      <a:r>
                        <a:rPr lang="en-US" sz="1600" dirty="0" smtClean="0"/>
                        <a:t>Negara</a:t>
                      </a:r>
                      <a:endParaRPr lang="en-US" sz="1600" dirty="0">
                        <a:solidFill>
                          <a:schemeClr val="tx1"/>
                        </a:solidFill>
                      </a:endParaRPr>
                    </a:p>
                  </a:txBody>
                  <a:tcPr marL="84406" marR="84406"/>
                </a:tc>
                <a:tc>
                  <a:txBody>
                    <a:bodyPr/>
                    <a:lstStyle/>
                    <a:p>
                      <a:pPr algn="ctr"/>
                      <a:r>
                        <a:rPr lang="en-US" sz="1600" dirty="0" smtClean="0"/>
                        <a:t>Ranking</a:t>
                      </a:r>
                      <a:endParaRPr lang="en-US" sz="1600" dirty="0">
                        <a:solidFill>
                          <a:schemeClr val="tx1"/>
                        </a:solidFill>
                      </a:endParaRPr>
                    </a:p>
                  </a:txBody>
                  <a:tcPr marL="84406" marR="84406"/>
                </a:tc>
              </a:tr>
              <a:tr h="140677">
                <a:tc>
                  <a:txBody>
                    <a:bodyPr/>
                    <a:lstStyle/>
                    <a:p>
                      <a:r>
                        <a:rPr lang="en-US" sz="1600" dirty="0" smtClean="0"/>
                        <a:t>Kanada</a:t>
                      </a:r>
                      <a:endParaRPr lang="en-US" sz="1600" dirty="0"/>
                    </a:p>
                  </a:txBody>
                  <a:tcPr marL="84406" marR="84406"/>
                </a:tc>
                <a:tc>
                  <a:txBody>
                    <a:bodyPr/>
                    <a:lstStyle/>
                    <a:p>
                      <a:pPr algn="ctr"/>
                      <a:r>
                        <a:rPr lang="en-US" sz="1600" dirty="0" smtClean="0"/>
                        <a:t>1</a:t>
                      </a:r>
                      <a:endParaRPr lang="en-US" sz="1600" dirty="0"/>
                    </a:p>
                  </a:txBody>
                  <a:tcPr marL="84406" marR="84406"/>
                </a:tc>
              </a:tr>
              <a:tr h="140677">
                <a:tc>
                  <a:txBody>
                    <a:bodyPr/>
                    <a:lstStyle/>
                    <a:p>
                      <a:r>
                        <a:rPr lang="en-US" sz="1600" dirty="0" smtClean="0"/>
                        <a:t>Swedia</a:t>
                      </a:r>
                      <a:endParaRPr lang="en-US" sz="1600" dirty="0"/>
                    </a:p>
                  </a:txBody>
                  <a:tcPr marL="84406" marR="84406"/>
                </a:tc>
                <a:tc>
                  <a:txBody>
                    <a:bodyPr/>
                    <a:lstStyle/>
                    <a:p>
                      <a:pPr algn="ctr"/>
                      <a:r>
                        <a:rPr lang="en-US" sz="1600" dirty="0" smtClean="0"/>
                        <a:t>2</a:t>
                      </a:r>
                      <a:endParaRPr lang="en-US" sz="1600" dirty="0"/>
                    </a:p>
                  </a:txBody>
                  <a:tcPr marL="84406" marR="84406"/>
                </a:tc>
              </a:tr>
              <a:tr h="140677">
                <a:tc>
                  <a:txBody>
                    <a:bodyPr/>
                    <a:lstStyle/>
                    <a:p>
                      <a:r>
                        <a:rPr lang="en-US" sz="1600" dirty="0" smtClean="0"/>
                        <a:t>Denmark</a:t>
                      </a:r>
                      <a:endParaRPr lang="en-US" sz="1600" dirty="0"/>
                    </a:p>
                  </a:txBody>
                  <a:tcPr marL="84406" marR="84406"/>
                </a:tc>
                <a:tc>
                  <a:txBody>
                    <a:bodyPr/>
                    <a:lstStyle/>
                    <a:p>
                      <a:pPr algn="ctr"/>
                      <a:r>
                        <a:rPr lang="en-US" sz="1600" dirty="0" smtClean="0"/>
                        <a:t>3</a:t>
                      </a:r>
                      <a:endParaRPr lang="en-US" sz="1600" dirty="0"/>
                    </a:p>
                  </a:txBody>
                  <a:tcPr marL="84406" marR="84406"/>
                </a:tc>
              </a:tr>
              <a:tr h="140677">
                <a:tc>
                  <a:txBody>
                    <a:bodyPr/>
                    <a:lstStyle/>
                    <a:p>
                      <a:r>
                        <a:rPr lang="en-US" sz="1600" dirty="0" smtClean="0"/>
                        <a:t>Zimbabwe</a:t>
                      </a:r>
                      <a:endParaRPr lang="en-US" sz="1600" dirty="0"/>
                    </a:p>
                  </a:txBody>
                  <a:tcPr marL="84406" marR="84406"/>
                </a:tc>
                <a:tc>
                  <a:txBody>
                    <a:bodyPr/>
                    <a:lstStyle/>
                    <a:p>
                      <a:pPr algn="ctr"/>
                      <a:r>
                        <a:rPr lang="en-US" sz="1600" dirty="0" smtClean="0"/>
                        <a:t>4</a:t>
                      </a:r>
                      <a:endParaRPr lang="en-US" sz="1600" dirty="0"/>
                    </a:p>
                  </a:txBody>
                  <a:tcPr marL="84406" marR="84406"/>
                </a:tc>
              </a:tr>
              <a:tr h="140677">
                <a:tc>
                  <a:txBody>
                    <a:bodyPr/>
                    <a:lstStyle/>
                    <a:p>
                      <a:r>
                        <a:rPr lang="en-US" sz="1600" dirty="0" smtClean="0"/>
                        <a:t>Kolombia</a:t>
                      </a:r>
                      <a:endParaRPr lang="en-US" sz="1600" dirty="0"/>
                    </a:p>
                  </a:txBody>
                  <a:tcPr marL="84406" marR="84406"/>
                </a:tc>
                <a:tc>
                  <a:txBody>
                    <a:bodyPr/>
                    <a:lstStyle/>
                    <a:p>
                      <a:pPr algn="ctr"/>
                      <a:r>
                        <a:rPr lang="en-US" sz="1600" dirty="0" smtClean="0"/>
                        <a:t>5</a:t>
                      </a:r>
                      <a:endParaRPr lang="en-US" sz="1600" dirty="0"/>
                    </a:p>
                  </a:txBody>
                  <a:tcPr marL="84406" marR="84406"/>
                </a:tc>
              </a:tr>
              <a:tr h="140677">
                <a:tc>
                  <a:txBody>
                    <a:bodyPr/>
                    <a:lstStyle/>
                    <a:p>
                      <a:r>
                        <a:rPr lang="en-US" sz="1600" dirty="0" smtClean="0"/>
                        <a:t>…..</a:t>
                      </a:r>
                      <a:endParaRPr lang="en-US" sz="1600" dirty="0"/>
                    </a:p>
                  </a:txBody>
                  <a:tcPr marL="84406" marR="84406"/>
                </a:tc>
                <a:tc>
                  <a:txBody>
                    <a:bodyPr/>
                    <a:lstStyle/>
                    <a:p>
                      <a:pPr algn="ctr"/>
                      <a:endParaRPr lang="en-US" sz="1600" dirty="0"/>
                    </a:p>
                  </a:txBody>
                  <a:tcPr marL="84406" marR="84406"/>
                </a:tc>
              </a:tr>
              <a:tr h="140677">
                <a:tc>
                  <a:txBody>
                    <a:bodyPr/>
                    <a:lstStyle/>
                    <a:p>
                      <a:r>
                        <a:rPr lang="en-US" sz="1600" dirty="0" err="1" smtClean="0"/>
                        <a:t>Jepang</a:t>
                      </a:r>
                      <a:endParaRPr lang="en-US" sz="1600" dirty="0"/>
                    </a:p>
                  </a:txBody>
                  <a:tcPr marL="84406" marR="84406"/>
                </a:tc>
                <a:tc>
                  <a:txBody>
                    <a:bodyPr/>
                    <a:lstStyle/>
                    <a:p>
                      <a:pPr algn="ctr"/>
                      <a:r>
                        <a:rPr lang="en-US" sz="1600" dirty="0" smtClean="0"/>
                        <a:t>7</a:t>
                      </a:r>
                      <a:endParaRPr lang="en-US" sz="1600" dirty="0"/>
                    </a:p>
                  </a:txBody>
                  <a:tcPr marL="84406" marR="84406"/>
                </a:tc>
              </a:tr>
              <a:tr h="140677">
                <a:tc>
                  <a:txBody>
                    <a:bodyPr/>
                    <a:lstStyle/>
                    <a:p>
                      <a:r>
                        <a:rPr lang="en-US" sz="1600" dirty="0" smtClean="0"/>
                        <a:t>Australia</a:t>
                      </a:r>
                      <a:endParaRPr lang="en-US" sz="1600" dirty="0"/>
                    </a:p>
                  </a:txBody>
                  <a:tcPr marL="84406" marR="84406"/>
                </a:tc>
                <a:tc>
                  <a:txBody>
                    <a:bodyPr/>
                    <a:lstStyle/>
                    <a:p>
                      <a:pPr algn="ctr"/>
                      <a:r>
                        <a:rPr lang="en-US" sz="1600" dirty="0" smtClean="0"/>
                        <a:t>25</a:t>
                      </a:r>
                      <a:endParaRPr lang="en-US" sz="1600" dirty="0"/>
                    </a:p>
                  </a:txBody>
                  <a:tcPr marL="84406" marR="84406"/>
                </a:tc>
              </a:tr>
              <a:tr h="316523">
                <a:tc>
                  <a:txBody>
                    <a:bodyPr/>
                    <a:lstStyle/>
                    <a:p>
                      <a:r>
                        <a:rPr lang="en-US" sz="1600" dirty="0" smtClean="0"/>
                        <a:t>USA</a:t>
                      </a:r>
                      <a:endParaRPr lang="en-US" sz="1600" dirty="0"/>
                    </a:p>
                  </a:txBody>
                  <a:tcPr marL="84406" marR="84406"/>
                </a:tc>
                <a:tc>
                  <a:txBody>
                    <a:bodyPr/>
                    <a:lstStyle/>
                    <a:p>
                      <a:pPr algn="ctr"/>
                      <a:r>
                        <a:rPr lang="en-US" sz="1600" dirty="0" smtClean="0"/>
                        <a:t>27</a:t>
                      </a:r>
                      <a:endParaRPr lang="en-US" sz="1600" dirty="0"/>
                    </a:p>
                  </a:txBody>
                  <a:tcPr marL="84406" marR="84406"/>
                </a:tc>
              </a:tr>
              <a:tr h="128954">
                <a:tc>
                  <a:txBody>
                    <a:bodyPr/>
                    <a:lstStyle/>
                    <a:p>
                      <a:r>
                        <a:rPr lang="en-US" sz="1600" dirty="0" smtClean="0"/>
                        <a:t>Filipina</a:t>
                      </a:r>
                      <a:endParaRPr lang="en-US" sz="1600" dirty="0"/>
                    </a:p>
                  </a:txBody>
                  <a:tcPr marL="84406" marR="84406"/>
                </a:tc>
                <a:tc>
                  <a:txBody>
                    <a:bodyPr/>
                    <a:lstStyle/>
                    <a:p>
                      <a:pPr algn="ctr"/>
                      <a:r>
                        <a:rPr lang="en-US" sz="1600" dirty="0" smtClean="0"/>
                        <a:t>52</a:t>
                      </a:r>
                      <a:endParaRPr lang="en-US" sz="1600" dirty="0"/>
                    </a:p>
                  </a:txBody>
                  <a:tcPr marL="84406" marR="84406"/>
                </a:tc>
              </a:tr>
              <a:tr h="128954">
                <a:tc>
                  <a:txBody>
                    <a:bodyPr/>
                    <a:lstStyle/>
                    <a:p>
                      <a:r>
                        <a:rPr lang="en-US" sz="1600" dirty="0" smtClean="0"/>
                        <a:t>Thailand</a:t>
                      </a:r>
                      <a:endParaRPr lang="en-US" sz="1600" dirty="0"/>
                    </a:p>
                  </a:txBody>
                  <a:tcPr marL="84406" marR="84406"/>
                </a:tc>
                <a:tc>
                  <a:txBody>
                    <a:bodyPr/>
                    <a:lstStyle/>
                    <a:p>
                      <a:pPr algn="ctr"/>
                      <a:r>
                        <a:rPr lang="en-US" sz="1600" dirty="0" smtClean="0"/>
                        <a:t>58</a:t>
                      </a:r>
                      <a:endParaRPr lang="en-US" sz="1600" dirty="0"/>
                    </a:p>
                  </a:txBody>
                  <a:tcPr marL="84406" marR="84406"/>
                </a:tc>
              </a:tr>
              <a:tr h="316523">
                <a:tc>
                  <a:txBody>
                    <a:bodyPr/>
                    <a:lstStyle/>
                    <a:p>
                      <a:r>
                        <a:rPr lang="en-US" sz="1600" b="1" dirty="0" smtClean="0">
                          <a:solidFill>
                            <a:srgbClr val="FF0000"/>
                          </a:solidFill>
                        </a:rPr>
                        <a:t>Indonesia</a:t>
                      </a:r>
                      <a:endParaRPr lang="en-US" sz="1600" b="1" dirty="0">
                        <a:solidFill>
                          <a:srgbClr val="FF0000"/>
                        </a:solidFill>
                      </a:endParaRPr>
                    </a:p>
                  </a:txBody>
                  <a:tcPr marL="84406" marR="84406"/>
                </a:tc>
                <a:tc>
                  <a:txBody>
                    <a:bodyPr/>
                    <a:lstStyle/>
                    <a:p>
                      <a:pPr algn="ctr"/>
                      <a:r>
                        <a:rPr lang="en-US" sz="1600" b="1" dirty="0" smtClean="0">
                          <a:solidFill>
                            <a:srgbClr val="FF0000"/>
                          </a:solidFill>
                        </a:rPr>
                        <a:t>60</a:t>
                      </a:r>
                      <a:endParaRPr lang="en-US" sz="1600" b="1" dirty="0">
                        <a:solidFill>
                          <a:srgbClr val="FF0000"/>
                        </a:solidFill>
                      </a:endParaRPr>
                    </a:p>
                  </a:txBody>
                  <a:tcPr marL="84406" marR="84406"/>
                </a:tc>
              </a:tr>
            </a:tbl>
          </a:graphicData>
        </a:graphic>
      </p:graphicFrame>
    </p:spTree>
    <p:extLst>
      <p:ext uri="{BB962C8B-B14F-4D97-AF65-F5344CB8AC3E}">
        <p14:creationId xmlns:p14="http://schemas.microsoft.com/office/powerpoint/2010/main" val="200021335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4294967295"/>
            <p:extLst>
              <p:ext uri="{D42A27DB-BD31-4B8C-83A1-F6EECF244321}">
                <p14:modId xmlns:p14="http://schemas.microsoft.com/office/powerpoint/2010/main" val="249787244"/>
              </p:ext>
            </p:extLst>
          </p:nvPr>
        </p:nvGraphicFramePr>
        <p:xfrm>
          <a:off x="290054" y="1045721"/>
          <a:ext cx="8534399" cy="5762327"/>
        </p:xfrm>
        <a:graphic>
          <a:graphicData uri="http://schemas.openxmlformats.org/drawingml/2006/table">
            <a:tbl>
              <a:tblPr firstRow="1" firstCol="1" bandRow="1">
                <a:tableStyleId>{5C22544A-7EE6-4342-B048-85BDC9FD1C3A}</a:tableStyleId>
              </a:tblPr>
              <a:tblGrid>
                <a:gridCol w="1531815"/>
                <a:gridCol w="1046828"/>
                <a:gridCol w="1557615"/>
                <a:gridCol w="1557615"/>
                <a:gridCol w="1301938"/>
                <a:gridCol w="1538588"/>
              </a:tblGrid>
              <a:tr h="269436">
                <a:tc rowSpan="2">
                  <a:txBody>
                    <a:bodyPr/>
                    <a:lstStyle/>
                    <a:p>
                      <a:pPr algn="just">
                        <a:lnSpc>
                          <a:spcPct val="150000"/>
                        </a:lnSpc>
                        <a:spcAft>
                          <a:spcPts val="0"/>
                        </a:spcAft>
                      </a:pPr>
                      <a:r>
                        <a:rPr lang="id-ID" sz="1400" dirty="0">
                          <a:solidFill>
                            <a:srgbClr val="002060"/>
                          </a:solidFill>
                          <a:effectLst/>
                        </a:rPr>
                        <a:t>Negara</a:t>
                      </a:r>
                      <a:endParaRPr lang="id-ID" sz="1400" dirty="0">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gridSpan="3">
                  <a:txBody>
                    <a:bodyPr/>
                    <a:lstStyle/>
                    <a:p>
                      <a:pPr algn="just">
                        <a:lnSpc>
                          <a:spcPct val="150000"/>
                        </a:lnSpc>
                        <a:spcAft>
                          <a:spcPts val="0"/>
                        </a:spcAft>
                      </a:pPr>
                      <a:r>
                        <a:rPr lang="id-ID" sz="1400" dirty="0">
                          <a:solidFill>
                            <a:srgbClr val="002060"/>
                          </a:solidFill>
                          <a:effectLst/>
                        </a:rPr>
                        <a:t>Oil :  di dalam organisasi Juta barrel/hari</a:t>
                      </a:r>
                      <a:endParaRPr lang="id-ID" sz="1400" dirty="0">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hMerge="1">
                  <a:txBody>
                    <a:bodyPr/>
                    <a:lstStyle/>
                    <a:p>
                      <a:endParaRPr lang="id-ID"/>
                    </a:p>
                  </a:txBody>
                  <a:tcPr/>
                </a:tc>
                <a:tc hMerge="1">
                  <a:txBody>
                    <a:bodyPr/>
                    <a:lstStyle/>
                    <a:p>
                      <a:endParaRPr lang="id-ID"/>
                    </a:p>
                  </a:txBody>
                  <a:tcPr/>
                </a:tc>
                <a:tc rowSpan="2" gridSpan="2">
                  <a:txBody>
                    <a:bodyPr/>
                    <a:lstStyle/>
                    <a:p>
                      <a:pPr algn="just">
                        <a:lnSpc>
                          <a:spcPct val="150000"/>
                        </a:lnSpc>
                        <a:spcAft>
                          <a:spcPts val="0"/>
                        </a:spcAft>
                      </a:pPr>
                      <a:r>
                        <a:rPr lang="id-ID" sz="1400">
                          <a:solidFill>
                            <a:srgbClr val="002060"/>
                          </a:solidFill>
                          <a:effectLst/>
                        </a:rPr>
                        <a:t>Cadangan terbukti (milyar barrel)</a:t>
                      </a:r>
                      <a:endParaRPr lang="id-ID" sz="1400">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rowSpan="2" hMerge="1">
                  <a:txBody>
                    <a:bodyPr/>
                    <a:lstStyle/>
                    <a:p>
                      <a:endParaRPr lang="id-ID"/>
                    </a:p>
                  </a:txBody>
                  <a:tcPr/>
                </a:tc>
              </a:tr>
              <a:tr h="269436">
                <a:tc vMerge="1">
                  <a:txBody>
                    <a:bodyPr/>
                    <a:lstStyle/>
                    <a:p>
                      <a:endParaRPr lang="id-ID"/>
                    </a:p>
                  </a:txBody>
                  <a:tcPr/>
                </a:tc>
                <a:tc>
                  <a:txBody>
                    <a:bodyPr/>
                    <a:lstStyle/>
                    <a:p>
                      <a:pPr algn="just">
                        <a:lnSpc>
                          <a:spcPct val="150000"/>
                        </a:lnSpc>
                        <a:spcAft>
                          <a:spcPts val="0"/>
                        </a:spcAft>
                      </a:pPr>
                      <a:r>
                        <a:rPr lang="id-ID" sz="1400" dirty="0">
                          <a:solidFill>
                            <a:srgbClr val="002060"/>
                          </a:solidFill>
                          <a:effectLst/>
                        </a:rPr>
                        <a:t>Konsumsi</a:t>
                      </a:r>
                      <a:endParaRPr lang="id-ID" sz="1400" dirty="0">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lnSpc>
                          <a:spcPct val="150000"/>
                        </a:lnSpc>
                        <a:spcAft>
                          <a:spcPts val="0"/>
                        </a:spcAft>
                      </a:pPr>
                      <a:r>
                        <a:rPr lang="id-ID" sz="1400">
                          <a:solidFill>
                            <a:srgbClr val="002060"/>
                          </a:solidFill>
                          <a:effectLst/>
                        </a:rPr>
                        <a:t>produksi</a:t>
                      </a:r>
                      <a:endParaRPr lang="id-ID" sz="1400">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lnSpc>
                          <a:spcPct val="150000"/>
                        </a:lnSpc>
                        <a:spcAft>
                          <a:spcPts val="0"/>
                        </a:spcAft>
                      </a:pPr>
                      <a:r>
                        <a:rPr lang="id-ID" sz="1400">
                          <a:solidFill>
                            <a:srgbClr val="002060"/>
                          </a:solidFill>
                          <a:effectLst/>
                        </a:rPr>
                        <a:t>Import/export</a:t>
                      </a:r>
                      <a:endParaRPr lang="id-ID" sz="1400">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gridSpan="2" vMerge="1">
                  <a:txBody>
                    <a:bodyPr/>
                    <a:lstStyle/>
                    <a:p>
                      <a:endParaRPr lang="id-ID"/>
                    </a:p>
                  </a:txBody>
                  <a:tcPr/>
                </a:tc>
                <a:tc hMerge="1" vMerge="1">
                  <a:txBody>
                    <a:bodyPr/>
                    <a:lstStyle/>
                    <a:p>
                      <a:endParaRPr lang="id-ID"/>
                    </a:p>
                  </a:txBody>
                  <a:tcPr/>
                </a:tc>
              </a:tr>
              <a:tr h="269436">
                <a:tc>
                  <a:txBody>
                    <a:bodyPr/>
                    <a:lstStyle/>
                    <a:p>
                      <a:pPr algn="just">
                        <a:lnSpc>
                          <a:spcPct val="150000"/>
                        </a:lnSpc>
                        <a:spcAft>
                          <a:spcPts val="0"/>
                        </a:spcAft>
                      </a:pPr>
                      <a:r>
                        <a:rPr lang="id-ID" sz="1400" dirty="0">
                          <a:solidFill>
                            <a:srgbClr val="002060"/>
                          </a:solidFill>
                          <a:effectLst/>
                        </a:rPr>
                        <a:t>USA</a:t>
                      </a:r>
                      <a:endParaRPr lang="id-ID" sz="1400" dirty="0">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lnSpc>
                          <a:spcPct val="150000"/>
                        </a:lnSpc>
                        <a:spcAft>
                          <a:spcPts val="0"/>
                        </a:spcAft>
                      </a:pPr>
                      <a:r>
                        <a:rPr lang="id-ID" sz="1400" b="1" dirty="0">
                          <a:solidFill>
                            <a:srgbClr val="002060"/>
                          </a:solidFill>
                          <a:effectLst/>
                        </a:rPr>
                        <a:t>18,555</a:t>
                      </a:r>
                      <a:endParaRPr lang="id-ID" sz="1400" b="1" dirty="0">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lnSpc>
                          <a:spcPct val="150000"/>
                        </a:lnSpc>
                        <a:spcAft>
                          <a:spcPts val="0"/>
                        </a:spcAft>
                      </a:pPr>
                      <a:r>
                        <a:rPr lang="id-ID" sz="1400" b="1" dirty="0">
                          <a:solidFill>
                            <a:srgbClr val="002060"/>
                          </a:solidFill>
                          <a:effectLst/>
                        </a:rPr>
                        <a:t>11,109</a:t>
                      </a:r>
                      <a:endParaRPr lang="id-ID" sz="1400" b="1" dirty="0">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lnSpc>
                          <a:spcPct val="150000"/>
                        </a:lnSpc>
                        <a:spcAft>
                          <a:spcPts val="0"/>
                        </a:spcAft>
                      </a:pPr>
                      <a:r>
                        <a:rPr lang="id-ID" sz="1400" b="1" dirty="0">
                          <a:solidFill>
                            <a:srgbClr val="002060"/>
                          </a:solidFill>
                          <a:effectLst/>
                        </a:rPr>
                        <a:t>-7,444</a:t>
                      </a:r>
                      <a:endParaRPr lang="id-ID" sz="1400" b="1" dirty="0">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lnSpc>
                          <a:spcPct val="150000"/>
                        </a:lnSpc>
                        <a:spcAft>
                          <a:spcPts val="0"/>
                        </a:spcAft>
                      </a:pPr>
                      <a:r>
                        <a:rPr lang="id-ID" sz="1400" b="1" dirty="0">
                          <a:solidFill>
                            <a:srgbClr val="002060"/>
                          </a:solidFill>
                          <a:effectLst/>
                        </a:rPr>
                        <a:t>26,54</a:t>
                      </a:r>
                      <a:endParaRPr lang="id-ID" sz="1400" b="1" dirty="0">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lnSpc>
                          <a:spcPct val="150000"/>
                        </a:lnSpc>
                        <a:spcAft>
                          <a:spcPts val="0"/>
                        </a:spcAft>
                      </a:pPr>
                      <a:r>
                        <a:rPr lang="id-ID" sz="1400" b="1" dirty="0">
                          <a:solidFill>
                            <a:srgbClr val="002060"/>
                          </a:solidFill>
                          <a:effectLst/>
                        </a:rPr>
                        <a:t>1,74 %</a:t>
                      </a:r>
                      <a:endParaRPr lang="id-ID" sz="1400" b="1" dirty="0">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r>
              <a:tr h="269436">
                <a:tc>
                  <a:txBody>
                    <a:bodyPr/>
                    <a:lstStyle/>
                    <a:p>
                      <a:pPr algn="just">
                        <a:lnSpc>
                          <a:spcPct val="150000"/>
                        </a:lnSpc>
                        <a:spcAft>
                          <a:spcPts val="0"/>
                        </a:spcAft>
                      </a:pPr>
                      <a:r>
                        <a:rPr lang="id-ID" sz="1400" dirty="0">
                          <a:solidFill>
                            <a:srgbClr val="002060"/>
                          </a:solidFill>
                          <a:effectLst/>
                        </a:rPr>
                        <a:t>China</a:t>
                      </a:r>
                      <a:endParaRPr lang="id-ID" sz="1400" dirty="0">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lnSpc>
                          <a:spcPct val="150000"/>
                        </a:lnSpc>
                        <a:spcAft>
                          <a:spcPts val="0"/>
                        </a:spcAft>
                      </a:pPr>
                      <a:r>
                        <a:rPr lang="id-ID" sz="1400" b="1" dirty="0">
                          <a:solidFill>
                            <a:srgbClr val="002060"/>
                          </a:solidFill>
                          <a:effectLst/>
                        </a:rPr>
                        <a:t>10,277</a:t>
                      </a:r>
                      <a:endParaRPr lang="id-ID" sz="1400" b="1" dirty="0">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lnSpc>
                          <a:spcPct val="150000"/>
                        </a:lnSpc>
                        <a:spcAft>
                          <a:spcPts val="0"/>
                        </a:spcAft>
                      </a:pPr>
                      <a:r>
                        <a:rPr lang="id-ID" sz="1400" b="1" dirty="0">
                          <a:solidFill>
                            <a:srgbClr val="002060"/>
                          </a:solidFill>
                          <a:effectLst/>
                        </a:rPr>
                        <a:t>4,416</a:t>
                      </a:r>
                      <a:endParaRPr lang="id-ID" sz="1400" b="1" dirty="0">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lnSpc>
                          <a:spcPct val="150000"/>
                        </a:lnSpc>
                        <a:spcAft>
                          <a:spcPts val="0"/>
                        </a:spcAft>
                      </a:pPr>
                      <a:r>
                        <a:rPr lang="id-ID" sz="1400" b="1" dirty="0">
                          <a:solidFill>
                            <a:srgbClr val="002060"/>
                          </a:solidFill>
                          <a:effectLst/>
                        </a:rPr>
                        <a:t>-5,860</a:t>
                      </a:r>
                      <a:endParaRPr lang="id-ID" sz="1400" b="1" dirty="0">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lnSpc>
                          <a:spcPct val="150000"/>
                        </a:lnSpc>
                        <a:spcAft>
                          <a:spcPts val="0"/>
                        </a:spcAft>
                      </a:pPr>
                      <a:r>
                        <a:rPr lang="id-ID" sz="1400" b="1" dirty="0">
                          <a:solidFill>
                            <a:srgbClr val="002060"/>
                          </a:solidFill>
                          <a:effectLst/>
                        </a:rPr>
                        <a:t>25,58</a:t>
                      </a:r>
                      <a:endParaRPr lang="id-ID" sz="1400" b="1" dirty="0">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lnSpc>
                          <a:spcPct val="150000"/>
                        </a:lnSpc>
                        <a:spcAft>
                          <a:spcPts val="0"/>
                        </a:spcAft>
                      </a:pPr>
                      <a:r>
                        <a:rPr lang="id-ID" sz="1400" b="1" dirty="0">
                          <a:solidFill>
                            <a:srgbClr val="002060"/>
                          </a:solidFill>
                          <a:effectLst/>
                        </a:rPr>
                        <a:t>1,68 %</a:t>
                      </a:r>
                      <a:endParaRPr lang="id-ID" sz="1400" b="1" dirty="0">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r>
              <a:tr h="269436">
                <a:tc>
                  <a:txBody>
                    <a:bodyPr/>
                    <a:lstStyle/>
                    <a:p>
                      <a:pPr algn="just">
                        <a:lnSpc>
                          <a:spcPct val="150000"/>
                        </a:lnSpc>
                        <a:spcAft>
                          <a:spcPts val="0"/>
                        </a:spcAft>
                      </a:pPr>
                      <a:r>
                        <a:rPr lang="id-ID" sz="1400" dirty="0">
                          <a:solidFill>
                            <a:srgbClr val="002060"/>
                          </a:solidFill>
                          <a:effectLst/>
                        </a:rPr>
                        <a:t>Jepang</a:t>
                      </a:r>
                      <a:endParaRPr lang="id-ID" sz="1400" dirty="0">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lnSpc>
                          <a:spcPct val="150000"/>
                        </a:lnSpc>
                        <a:spcAft>
                          <a:spcPts val="0"/>
                        </a:spcAft>
                      </a:pPr>
                      <a:r>
                        <a:rPr lang="id-ID" sz="1400" b="1" dirty="0">
                          <a:solidFill>
                            <a:srgbClr val="002060"/>
                          </a:solidFill>
                          <a:effectLst/>
                        </a:rPr>
                        <a:t>4,715</a:t>
                      </a:r>
                      <a:endParaRPr lang="id-ID" sz="1400" b="1" dirty="0">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lnSpc>
                          <a:spcPct val="150000"/>
                        </a:lnSpc>
                        <a:spcAft>
                          <a:spcPts val="0"/>
                        </a:spcAft>
                      </a:pPr>
                      <a:r>
                        <a:rPr lang="id-ID" sz="1400" b="1" dirty="0">
                          <a:solidFill>
                            <a:srgbClr val="002060"/>
                          </a:solidFill>
                          <a:effectLst/>
                        </a:rPr>
                        <a:t>0,135</a:t>
                      </a:r>
                      <a:endParaRPr lang="id-ID" sz="1400" b="1" dirty="0">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lnSpc>
                          <a:spcPct val="150000"/>
                        </a:lnSpc>
                        <a:spcAft>
                          <a:spcPts val="0"/>
                        </a:spcAft>
                      </a:pPr>
                      <a:r>
                        <a:rPr lang="id-ID" sz="1400" b="1" dirty="0">
                          <a:solidFill>
                            <a:srgbClr val="002060"/>
                          </a:solidFill>
                          <a:effectLst/>
                        </a:rPr>
                        <a:t>-4,579</a:t>
                      </a:r>
                      <a:endParaRPr lang="id-ID" sz="1400" b="1" dirty="0">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lnSpc>
                          <a:spcPct val="150000"/>
                        </a:lnSpc>
                        <a:spcAft>
                          <a:spcPts val="0"/>
                        </a:spcAft>
                      </a:pPr>
                      <a:r>
                        <a:rPr lang="id-ID" sz="1400" b="1" dirty="0">
                          <a:solidFill>
                            <a:srgbClr val="002060"/>
                          </a:solidFill>
                          <a:effectLst/>
                        </a:rPr>
                        <a:t>0,04</a:t>
                      </a:r>
                      <a:endParaRPr lang="id-ID" sz="1400" b="1" dirty="0">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lnSpc>
                          <a:spcPct val="150000"/>
                        </a:lnSpc>
                        <a:spcAft>
                          <a:spcPts val="0"/>
                        </a:spcAft>
                      </a:pPr>
                      <a:r>
                        <a:rPr lang="id-ID" sz="1400" b="1" dirty="0">
                          <a:solidFill>
                            <a:srgbClr val="002060"/>
                          </a:solidFill>
                          <a:effectLst/>
                        </a:rPr>
                        <a:t>0,0  %</a:t>
                      </a:r>
                      <a:endParaRPr lang="id-ID" sz="1400" b="1" dirty="0">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r>
              <a:tr h="269436">
                <a:tc>
                  <a:txBody>
                    <a:bodyPr/>
                    <a:lstStyle/>
                    <a:p>
                      <a:pPr algn="just">
                        <a:lnSpc>
                          <a:spcPct val="150000"/>
                        </a:lnSpc>
                        <a:spcAft>
                          <a:spcPts val="0"/>
                        </a:spcAft>
                      </a:pPr>
                      <a:r>
                        <a:rPr lang="id-ID" sz="1400" dirty="0">
                          <a:solidFill>
                            <a:srgbClr val="002060"/>
                          </a:solidFill>
                          <a:effectLst/>
                        </a:rPr>
                        <a:t>India</a:t>
                      </a:r>
                      <a:endParaRPr lang="id-ID" sz="1400" dirty="0">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lnSpc>
                          <a:spcPct val="150000"/>
                        </a:lnSpc>
                        <a:spcAft>
                          <a:spcPts val="0"/>
                        </a:spcAft>
                      </a:pPr>
                      <a:r>
                        <a:rPr lang="id-ID" sz="1400" b="1" dirty="0">
                          <a:solidFill>
                            <a:srgbClr val="002060"/>
                          </a:solidFill>
                          <a:effectLst/>
                        </a:rPr>
                        <a:t>3,622</a:t>
                      </a:r>
                      <a:endParaRPr lang="id-ID" sz="1400" b="1" dirty="0">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lnSpc>
                          <a:spcPct val="150000"/>
                        </a:lnSpc>
                        <a:spcAft>
                          <a:spcPts val="0"/>
                        </a:spcAft>
                      </a:pPr>
                      <a:r>
                        <a:rPr lang="id-ID" sz="1400" b="1" dirty="0">
                          <a:solidFill>
                            <a:srgbClr val="002060"/>
                          </a:solidFill>
                          <a:effectLst/>
                        </a:rPr>
                        <a:t>0,990</a:t>
                      </a:r>
                      <a:endParaRPr lang="id-ID" sz="1400" b="1" dirty="0">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lnSpc>
                          <a:spcPct val="150000"/>
                        </a:lnSpc>
                        <a:spcAft>
                          <a:spcPts val="0"/>
                        </a:spcAft>
                      </a:pPr>
                      <a:r>
                        <a:rPr lang="id-ID" sz="1400" b="1" dirty="0">
                          <a:solidFill>
                            <a:srgbClr val="002060"/>
                          </a:solidFill>
                          <a:effectLst/>
                        </a:rPr>
                        <a:t>-2,631</a:t>
                      </a:r>
                      <a:endParaRPr lang="id-ID" sz="1400" b="1" dirty="0">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lnSpc>
                          <a:spcPct val="150000"/>
                        </a:lnSpc>
                        <a:spcAft>
                          <a:spcPts val="0"/>
                        </a:spcAft>
                      </a:pPr>
                      <a:r>
                        <a:rPr lang="id-ID" sz="1400" b="1">
                          <a:solidFill>
                            <a:srgbClr val="002060"/>
                          </a:solidFill>
                          <a:effectLst/>
                        </a:rPr>
                        <a:t>5,48</a:t>
                      </a:r>
                      <a:endParaRPr lang="id-ID" sz="1400" b="1">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lnSpc>
                          <a:spcPct val="150000"/>
                        </a:lnSpc>
                        <a:spcAft>
                          <a:spcPts val="0"/>
                        </a:spcAft>
                      </a:pPr>
                      <a:r>
                        <a:rPr lang="id-ID" sz="1400" b="1">
                          <a:solidFill>
                            <a:srgbClr val="002060"/>
                          </a:solidFill>
                          <a:effectLst/>
                        </a:rPr>
                        <a:t>0,36 %</a:t>
                      </a:r>
                      <a:endParaRPr lang="id-ID" sz="1400" b="1">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r>
              <a:tr h="269436">
                <a:tc>
                  <a:txBody>
                    <a:bodyPr/>
                    <a:lstStyle/>
                    <a:p>
                      <a:pPr algn="just">
                        <a:lnSpc>
                          <a:spcPct val="150000"/>
                        </a:lnSpc>
                        <a:spcAft>
                          <a:spcPts val="0"/>
                        </a:spcAft>
                      </a:pPr>
                      <a:r>
                        <a:rPr lang="id-ID" sz="1400" dirty="0">
                          <a:solidFill>
                            <a:srgbClr val="002060"/>
                          </a:solidFill>
                          <a:effectLst/>
                        </a:rPr>
                        <a:t>Rusia</a:t>
                      </a:r>
                      <a:endParaRPr lang="id-ID" sz="1400" dirty="0">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lnSpc>
                          <a:spcPct val="150000"/>
                        </a:lnSpc>
                        <a:spcAft>
                          <a:spcPts val="0"/>
                        </a:spcAft>
                      </a:pPr>
                      <a:r>
                        <a:rPr lang="id-ID" sz="1400" b="1" dirty="0">
                          <a:solidFill>
                            <a:srgbClr val="002060"/>
                          </a:solidFill>
                          <a:effectLst/>
                        </a:rPr>
                        <a:t>3,195</a:t>
                      </a:r>
                      <a:endParaRPr lang="id-ID" sz="1400" b="1" dirty="0">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lnSpc>
                          <a:spcPct val="150000"/>
                        </a:lnSpc>
                        <a:spcAft>
                          <a:spcPts val="0"/>
                        </a:spcAft>
                      </a:pPr>
                      <a:r>
                        <a:rPr lang="id-ID" sz="1400" b="1" dirty="0">
                          <a:solidFill>
                            <a:srgbClr val="002060"/>
                          </a:solidFill>
                          <a:effectLst/>
                        </a:rPr>
                        <a:t>10,396</a:t>
                      </a:r>
                      <a:endParaRPr lang="id-ID" sz="1400" b="1" dirty="0">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lnSpc>
                          <a:spcPct val="150000"/>
                        </a:lnSpc>
                        <a:spcAft>
                          <a:spcPts val="0"/>
                        </a:spcAft>
                      </a:pPr>
                      <a:r>
                        <a:rPr lang="id-ID" sz="1400" b="1">
                          <a:solidFill>
                            <a:srgbClr val="002060"/>
                          </a:solidFill>
                          <a:effectLst/>
                        </a:rPr>
                        <a:t>+7,201</a:t>
                      </a:r>
                      <a:endParaRPr lang="id-ID" sz="1400" b="1">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lnSpc>
                          <a:spcPct val="150000"/>
                        </a:lnSpc>
                        <a:spcAft>
                          <a:spcPts val="0"/>
                        </a:spcAft>
                      </a:pPr>
                      <a:r>
                        <a:rPr lang="id-ID" sz="1400" b="1">
                          <a:solidFill>
                            <a:srgbClr val="002060"/>
                          </a:solidFill>
                          <a:effectLst/>
                        </a:rPr>
                        <a:t>80</a:t>
                      </a:r>
                      <a:endParaRPr lang="id-ID" sz="1400" b="1">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lnSpc>
                          <a:spcPct val="150000"/>
                        </a:lnSpc>
                        <a:spcAft>
                          <a:spcPts val="0"/>
                        </a:spcAft>
                      </a:pPr>
                      <a:r>
                        <a:rPr lang="id-ID" sz="1400" b="1" dirty="0">
                          <a:solidFill>
                            <a:srgbClr val="002060"/>
                          </a:solidFill>
                          <a:effectLst/>
                        </a:rPr>
                        <a:t>4,54 %</a:t>
                      </a:r>
                      <a:endParaRPr lang="id-ID" sz="1400" b="1" dirty="0">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r>
              <a:tr h="269436">
                <a:tc>
                  <a:txBody>
                    <a:bodyPr/>
                    <a:lstStyle/>
                    <a:p>
                      <a:pPr algn="just">
                        <a:lnSpc>
                          <a:spcPct val="150000"/>
                        </a:lnSpc>
                        <a:spcAft>
                          <a:spcPts val="0"/>
                        </a:spcAft>
                      </a:pPr>
                      <a:r>
                        <a:rPr lang="id-ID" sz="1400" dirty="0">
                          <a:solidFill>
                            <a:srgbClr val="002060"/>
                          </a:solidFill>
                          <a:effectLst/>
                        </a:rPr>
                        <a:t>Saudi Arabia</a:t>
                      </a:r>
                      <a:endParaRPr lang="id-ID" sz="1400" dirty="0">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lnSpc>
                          <a:spcPct val="150000"/>
                        </a:lnSpc>
                        <a:spcAft>
                          <a:spcPts val="0"/>
                        </a:spcAft>
                      </a:pPr>
                      <a:r>
                        <a:rPr lang="id-ID" sz="1400" b="1" dirty="0">
                          <a:solidFill>
                            <a:srgbClr val="002060"/>
                          </a:solidFill>
                          <a:effectLst/>
                        </a:rPr>
                        <a:t>2,861</a:t>
                      </a:r>
                      <a:endParaRPr lang="id-ID" sz="1400" b="1" dirty="0">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lnSpc>
                          <a:spcPct val="150000"/>
                        </a:lnSpc>
                        <a:spcAft>
                          <a:spcPts val="0"/>
                        </a:spcAft>
                      </a:pPr>
                      <a:r>
                        <a:rPr lang="id-ID" sz="1400" b="1" dirty="0">
                          <a:solidFill>
                            <a:srgbClr val="002060"/>
                          </a:solidFill>
                          <a:effectLst/>
                        </a:rPr>
                        <a:t>11,725</a:t>
                      </a:r>
                      <a:endParaRPr lang="id-ID" sz="1400" b="1" dirty="0">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lnSpc>
                          <a:spcPct val="150000"/>
                        </a:lnSpc>
                        <a:spcAft>
                          <a:spcPts val="0"/>
                        </a:spcAft>
                      </a:pPr>
                      <a:r>
                        <a:rPr lang="id-ID" sz="1400" b="1" dirty="0">
                          <a:solidFill>
                            <a:srgbClr val="002060"/>
                          </a:solidFill>
                          <a:effectLst/>
                        </a:rPr>
                        <a:t>+8,864</a:t>
                      </a:r>
                      <a:endParaRPr lang="id-ID" sz="1400" b="1" dirty="0">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lnSpc>
                          <a:spcPct val="150000"/>
                        </a:lnSpc>
                        <a:spcAft>
                          <a:spcPts val="0"/>
                        </a:spcAft>
                      </a:pPr>
                      <a:r>
                        <a:rPr lang="id-ID" sz="1400" b="1" dirty="0">
                          <a:solidFill>
                            <a:srgbClr val="002060"/>
                          </a:solidFill>
                          <a:effectLst/>
                        </a:rPr>
                        <a:t>267,91</a:t>
                      </a:r>
                      <a:endParaRPr lang="id-ID" sz="1400" b="1" dirty="0">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lnSpc>
                          <a:spcPct val="150000"/>
                        </a:lnSpc>
                        <a:spcAft>
                          <a:spcPts val="0"/>
                        </a:spcAft>
                      </a:pPr>
                      <a:r>
                        <a:rPr lang="id-ID" sz="1400" b="1" dirty="0">
                          <a:solidFill>
                            <a:srgbClr val="002060"/>
                          </a:solidFill>
                          <a:effectLst/>
                        </a:rPr>
                        <a:t>17,56 %</a:t>
                      </a:r>
                      <a:endParaRPr lang="id-ID" sz="1400" b="1" dirty="0">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r>
              <a:tr h="269436">
                <a:tc>
                  <a:txBody>
                    <a:bodyPr/>
                    <a:lstStyle/>
                    <a:p>
                      <a:pPr algn="just">
                        <a:lnSpc>
                          <a:spcPct val="150000"/>
                        </a:lnSpc>
                        <a:spcAft>
                          <a:spcPts val="0"/>
                        </a:spcAft>
                      </a:pPr>
                      <a:r>
                        <a:rPr lang="id-ID" sz="1400" dirty="0">
                          <a:solidFill>
                            <a:srgbClr val="002060"/>
                          </a:solidFill>
                          <a:effectLst/>
                        </a:rPr>
                        <a:t>Brazil</a:t>
                      </a:r>
                      <a:endParaRPr lang="id-ID" sz="1400" dirty="0">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lnSpc>
                          <a:spcPct val="150000"/>
                        </a:lnSpc>
                        <a:spcAft>
                          <a:spcPts val="0"/>
                        </a:spcAft>
                      </a:pPr>
                      <a:r>
                        <a:rPr lang="id-ID" sz="1400" b="1" dirty="0">
                          <a:solidFill>
                            <a:srgbClr val="002060"/>
                          </a:solidFill>
                          <a:effectLst/>
                        </a:rPr>
                        <a:t>2,807</a:t>
                      </a:r>
                      <a:endParaRPr lang="id-ID" sz="1400" b="1" dirty="0">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lnSpc>
                          <a:spcPct val="150000"/>
                        </a:lnSpc>
                        <a:spcAft>
                          <a:spcPts val="0"/>
                        </a:spcAft>
                      </a:pPr>
                      <a:r>
                        <a:rPr lang="id-ID" sz="1400" b="1" dirty="0">
                          <a:solidFill>
                            <a:srgbClr val="002060"/>
                          </a:solidFill>
                          <a:effectLst/>
                        </a:rPr>
                        <a:t>2,651</a:t>
                      </a:r>
                      <a:endParaRPr lang="id-ID" sz="1400" b="1" dirty="0">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lnSpc>
                          <a:spcPct val="150000"/>
                        </a:lnSpc>
                        <a:spcAft>
                          <a:spcPts val="0"/>
                        </a:spcAft>
                      </a:pPr>
                      <a:r>
                        <a:rPr lang="id-ID" sz="1400" b="1">
                          <a:solidFill>
                            <a:srgbClr val="002060"/>
                          </a:solidFill>
                          <a:effectLst/>
                        </a:rPr>
                        <a:t>-0,155</a:t>
                      </a:r>
                      <a:endParaRPr lang="id-ID" sz="1400" b="1">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lnSpc>
                          <a:spcPct val="150000"/>
                        </a:lnSpc>
                        <a:spcAft>
                          <a:spcPts val="0"/>
                        </a:spcAft>
                      </a:pPr>
                      <a:r>
                        <a:rPr lang="id-ID" sz="1400" b="1" dirty="0">
                          <a:solidFill>
                            <a:srgbClr val="002060"/>
                          </a:solidFill>
                          <a:effectLst/>
                        </a:rPr>
                        <a:t>13,15</a:t>
                      </a:r>
                      <a:endParaRPr lang="id-ID" sz="1400" b="1" dirty="0">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lnSpc>
                          <a:spcPct val="150000"/>
                        </a:lnSpc>
                        <a:spcAft>
                          <a:spcPts val="0"/>
                        </a:spcAft>
                      </a:pPr>
                      <a:r>
                        <a:rPr lang="id-ID" sz="1400" b="1">
                          <a:solidFill>
                            <a:srgbClr val="002060"/>
                          </a:solidFill>
                          <a:effectLst/>
                        </a:rPr>
                        <a:t>0,86 %</a:t>
                      </a:r>
                      <a:endParaRPr lang="id-ID" sz="1400" b="1">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r>
              <a:tr h="269436">
                <a:tc>
                  <a:txBody>
                    <a:bodyPr/>
                    <a:lstStyle/>
                    <a:p>
                      <a:pPr algn="just">
                        <a:lnSpc>
                          <a:spcPct val="150000"/>
                        </a:lnSpc>
                        <a:spcAft>
                          <a:spcPts val="0"/>
                        </a:spcAft>
                      </a:pPr>
                      <a:r>
                        <a:rPr lang="id-ID" sz="1400" dirty="0">
                          <a:solidFill>
                            <a:srgbClr val="002060"/>
                          </a:solidFill>
                          <a:effectLst/>
                        </a:rPr>
                        <a:t>German</a:t>
                      </a:r>
                      <a:endParaRPr lang="id-ID" sz="1400" dirty="0">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lnSpc>
                          <a:spcPct val="150000"/>
                        </a:lnSpc>
                        <a:spcAft>
                          <a:spcPts val="0"/>
                        </a:spcAft>
                      </a:pPr>
                      <a:r>
                        <a:rPr lang="id-ID" sz="1400" b="1">
                          <a:solidFill>
                            <a:srgbClr val="002060"/>
                          </a:solidFill>
                          <a:effectLst/>
                        </a:rPr>
                        <a:t>2,388</a:t>
                      </a:r>
                      <a:endParaRPr lang="id-ID" sz="1400" b="1">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lnSpc>
                          <a:spcPct val="150000"/>
                        </a:lnSpc>
                        <a:spcAft>
                          <a:spcPts val="0"/>
                        </a:spcAft>
                      </a:pPr>
                      <a:r>
                        <a:rPr lang="id-ID" sz="1400" b="1" dirty="0">
                          <a:solidFill>
                            <a:srgbClr val="002060"/>
                          </a:solidFill>
                          <a:effectLst/>
                        </a:rPr>
                        <a:t>0,169</a:t>
                      </a:r>
                      <a:endParaRPr lang="id-ID" sz="1400" b="1" dirty="0">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lnSpc>
                          <a:spcPct val="150000"/>
                        </a:lnSpc>
                        <a:spcAft>
                          <a:spcPts val="0"/>
                        </a:spcAft>
                      </a:pPr>
                      <a:r>
                        <a:rPr lang="id-ID" sz="1400" b="1">
                          <a:solidFill>
                            <a:srgbClr val="002060"/>
                          </a:solidFill>
                          <a:effectLst/>
                        </a:rPr>
                        <a:t>-2,218</a:t>
                      </a:r>
                      <a:endParaRPr lang="id-ID" sz="1400" b="1">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lnSpc>
                          <a:spcPct val="150000"/>
                        </a:lnSpc>
                        <a:spcAft>
                          <a:spcPts val="0"/>
                        </a:spcAft>
                      </a:pPr>
                      <a:r>
                        <a:rPr lang="id-ID" sz="1400" b="1">
                          <a:solidFill>
                            <a:srgbClr val="002060"/>
                          </a:solidFill>
                          <a:effectLst/>
                        </a:rPr>
                        <a:t>0,25</a:t>
                      </a:r>
                      <a:endParaRPr lang="id-ID" sz="1400" b="1">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lnSpc>
                          <a:spcPct val="150000"/>
                        </a:lnSpc>
                        <a:spcAft>
                          <a:spcPts val="0"/>
                        </a:spcAft>
                      </a:pPr>
                      <a:r>
                        <a:rPr lang="id-ID" sz="1400" b="1">
                          <a:solidFill>
                            <a:srgbClr val="002060"/>
                          </a:solidFill>
                          <a:effectLst/>
                        </a:rPr>
                        <a:t>0,02 %</a:t>
                      </a:r>
                      <a:endParaRPr lang="id-ID" sz="1400" b="1">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r>
              <a:tr h="321647">
                <a:tc>
                  <a:txBody>
                    <a:bodyPr/>
                    <a:lstStyle/>
                    <a:p>
                      <a:pPr algn="just">
                        <a:lnSpc>
                          <a:spcPct val="150000"/>
                        </a:lnSpc>
                        <a:spcAft>
                          <a:spcPts val="0"/>
                        </a:spcAft>
                      </a:pPr>
                      <a:r>
                        <a:rPr lang="id-ID" sz="1400" dirty="0">
                          <a:solidFill>
                            <a:srgbClr val="002060"/>
                          </a:solidFill>
                          <a:effectLst/>
                        </a:rPr>
                        <a:t>Korea Selatan</a:t>
                      </a:r>
                      <a:endParaRPr lang="id-ID" sz="1400" dirty="0">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lnSpc>
                          <a:spcPct val="150000"/>
                        </a:lnSpc>
                        <a:spcAft>
                          <a:spcPts val="0"/>
                        </a:spcAft>
                      </a:pPr>
                      <a:r>
                        <a:rPr lang="id-ID" sz="1400" b="1" dirty="0">
                          <a:solidFill>
                            <a:srgbClr val="002060"/>
                          </a:solidFill>
                          <a:effectLst/>
                        </a:rPr>
                        <a:t>2,301</a:t>
                      </a:r>
                      <a:endParaRPr lang="id-ID" sz="1400" b="1" dirty="0">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lnSpc>
                          <a:spcPct val="150000"/>
                        </a:lnSpc>
                        <a:spcAft>
                          <a:spcPts val="0"/>
                        </a:spcAft>
                      </a:pPr>
                      <a:r>
                        <a:rPr lang="id-ID" sz="1400" b="1" dirty="0">
                          <a:solidFill>
                            <a:srgbClr val="002060"/>
                          </a:solidFill>
                          <a:effectLst/>
                        </a:rPr>
                        <a:t>0,061</a:t>
                      </a:r>
                      <a:endParaRPr lang="id-ID" sz="1400" b="1" dirty="0">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lnSpc>
                          <a:spcPct val="150000"/>
                        </a:lnSpc>
                        <a:spcAft>
                          <a:spcPts val="0"/>
                        </a:spcAft>
                      </a:pPr>
                      <a:r>
                        <a:rPr lang="id-ID" sz="1400" b="1" dirty="0">
                          <a:solidFill>
                            <a:srgbClr val="002060"/>
                          </a:solidFill>
                          <a:effectLst/>
                        </a:rPr>
                        <a:t>-2,301</a:t>
                      </a:r>
                      <a:endParaRPr lang="id-ID" sz="1400" b="1" dirty="0">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lnSpc>
                          <a:spcPct val="150000"/>
                        </a:lnSpc>
                        <a:spcAft>
                          <a:spcPts val="0"/>
                        </a:spcAft>
                      </a:pPr>
                      <a:r>
                        <a:rPr lang="id-ID" sz="1400" b="1" dirty="0">
                          <a:solidFill>
                            <a:srgbClr val="002060"/>
                          </a:solidFill>
                          <a:effectLst/>
                        </a:rPr>
                        <a:t>0</a:t>
                      </a:r>
                      <a:endParaRPr lang="id-ID" sz="1400" b="1" dirty="0">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lnSpc>
                          <a:spcPct val="150000"/>
                        </a:lnSpc>
                        <a:spcAft>
                          <a:spcPts val="0"/>
                        </a:spcAft>
                      </a:pPr>
                      <a:r>
                        <a:rPr lang="id-ID" sz="1400" b="1" dirty="0">
                          <a:solidFill>
                            <a:srgbClr val="002060"/>
                          </a:solidFill>
                          <a:effectLst/>
                        </a:rPr>
                        <a:t>0.0</a:t>
                      </a:r>
                      <a:endParaRPr lang="id-ID" sz="1400" b="1" dirty="0">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r>
              <a:tr h="269436">
                <a:tc>
                  <a:txBody>
                    <a:bodyPr/>
                    <a:lstStyle/>
                    <a:p>
                      <a:pPr algn="just">
                        <a:lnSpc>
                          <a:spcPct val="150000"/>
                        </a:lnSpc>
                        <a:spcAft>
                          <a:spcPts val="0"/>
                        </a:spcAft>
                      </a:pPr>
                      <a:r>
                        <a:rPr lang="id-ID" sz="1400" dirty="0">
                          <a:solidFill>
                            <a:srgbClr val="002060"/>
                          </a:solidFill>
                          <a:effectLst/>
                        </a:rPr>
                        <a:t>Kanada</a:t>
                      </a:r>
                      <a:endParaRPr lang="id-ID" sz="1400" dirty="0">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lnSpc>
                          <a:spcPct val="150000"/>
                        </a:lnSpc>
                        <a:spcAft>
                          <a:spcPts val="0"/>
                        </a:spcAft>
                      </a:pPr>
                      <a:r>
                        <a:rPr lang="id-ID" sz="1400" b="1" dirty="0">
                          <a:solidFill>
                            <a:srgbClr val="002060"/>
                          </a:solidFill>
                          <a:effectLst/>
                        </a:rPr>
                        <a:t>2,287</a:t>
                      </a:r>
                      <a:endParaRPr lang="id-ID" sz="1400" b="1" dirty="0">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lnSpc>
                          <a:spcPct val="150000"/>
                        </a:lnSpc>
                        <a:spcAft>
                          <a:spcPts val="0"/>
                        </a:spcAft>
                      </a:pPr>
                      <a:r>
                        <a:rPr lang="id-ID" sz="1400" b="1" dirty="0">
                          <a:solidFill>
                            <a:srgbClr val="002060"/>
                          </a:solidFill>
                          <a:effectLst/>
                        </a:rPr>
                        <a:t>3,856</a:t>
                      </a:r>
                      <a:endParaRPr lang="id-ID" sz="1400" b="1" dirty="0">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lnSpc>
                          <a:spcPct val="150000"/>
                        </a:lnSpc>
                        <a:spcAft>
                          <a:spcPts val="0"/>
                        </a:spcAft>
                      </a:pPr>
                      <a:r>
                        <a:rPr lang="id-ID" sz="1400" b="1" dirty="0">
                          <a:solidFill>
                            <a:srgbClr val="002060"/>
                          </a:solidFill>
                          <a:effectLst/>
                        </a:rPr>
                        <a:t>+1,569</a:t>
                      </a:r>
                      <a:endParaRPr lang="id-ID" sz="1400" b="1" dirty="0">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lnSpc>
                          <a:spcPct val="150000"/>
                        </a:lnSpc>
                        <a:spcAft>
                          <a:spcPts val="0"/>
                        </a:spcAft>
                      </a:pPr>
                      <a:r>
                        <a:rPr lang="id-ID" sz="1400" b="1" dirty="0">
                          <a:solidFill>
                            <a:srgbClr val="002060"/>
                          </a:solidFill>
                          <a:effectLst/>
                        </a:rPr>
                        <a:t>173,11</a:t>
                      </a:r>
                      <a:endParaRPr lang="id-ID" sz="1400" b="1" dirty="0">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lnSpc>
                          <a:spcPct val="150000"/>
                        </a:lnSpc>
                        <a:spcAft>
                          <a:spcPts val="0"/>
                        </a:spcAft>
                      </a:pPr>
                      <a:r>
                        <a:rPr lang="id-ID" sz="1400" b="1" dirty="0">
                          <a:solidFill>
                            <a:srgbClr val="002060"/>
                          </a:solidFill>
                          <a:effectLst/>
                        </a:rPr>
                        <a:t>11,34 %</a:t>
                      </a:r>
                      <a:endParaRPr lang="id-ID" sz="1400" b="1" dirty="0">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r>
              <a:tr h="269436">
                <a:tc>
                  <a:txBody>
                    <a:bodyPr/>
                    <a:lstStyle/>
                    <a:p>
                      <a:pPr algn="just">
                        <a:lnSpc>
                          <a:spcPct val="150000"/>
                        </a:lnSpc>
                        <a:spcAft>
                          <a:spcPts val="0"/>
                        </a:spcAft>
                      </a:pPr>
                      <a:r>
                        <a:rPr lang="id-ID" sz="1400" dirty="0">
                          <a:solidFill>
                            <a:srgbClr val="002060"/>
                          </a:solidFill>
                          <a:effectLst/>
                        </a:rPr>
                        <a:t>Meksiko</a:t>
                      </a:r>
                      <a:endParaRPr lang="id-ID" sz="1400" dirty="0">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lnSpc>
                          <a:spcPct val="150000"/>
                        </a:lnSpc>
                        <a:spcAft>
                          <a:spcPts val="0"/>
                        </a:spcAft>
                      </a:pPr>
                      <a:r>
                        <a:rPr lang="id-ID" sz="1400" b="1" dirty="0">
                          <a:solidFill>
                            <a:srgbClr val="002060"/>
                          </a:solidFill>
                          <a:effectLst/>
                        </a:rPr>
                        <a:t>2,144</a:t>
                      </a:r>
                      <a:endParaRPr lang="id-ID" sz="1400" b="1" dirty="0">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lnSpc>
                          <a:spcPct val="150000"/>
                        </a:lnSpc>
                        <a:spcAft>
                          <a:spcPts val="0"/>
                        </a:spcAft>
                      </a:pPr>
                      <a:r>
                        <a:rPr lang="id-ID" sz="1400" b="1" dirty="0">
                          <a:solidFill>
                            <a:srgbClr val="002060"/>
                          </a:solidFill>
                          <a:effectLst/>
                        </a:rPr>
                        <a:t>2,936</a:t>
                      </a:r>
                      <a:endParaRPr lang="id-ID" sz="1400" b="1" dirty="0">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lnSpc>
                          <a:spcPct val="150000"/>
                        </a:lnSpc>
                        <a:spcAft>
                          <a:spcPts val="0"/>
                        </a:spcAft>
                      </a:pPr>
                      <a:r>
                        <a:rPr lang="id-ID" sz="1400" b="1" dirty="0">
                          <a:solidFill>
                            <a:srgbClr val="002060"/>
                          </a:solidFill>
                          <a:effectLst/>
                        </a:rPr>
                        <a:t>+791,84</a:t>
                      </a:r>
                      <a:endParaRPr lang="id-ID" sz="1400" b="1" dirty="0">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lnSpc>
                          <a:spcPct val="150000"/>
                        </a:lnSpc>
                        <a:spcAft>
                          <a:spcPts val="0"/>
                        </a:spcAft>
                      </a:pPr>
                      <a:r>
                        <a:rPr lang="id-ID" sz="1400" b="1">
                          <a:solidFill>
                            <a:srgbClr val="002060"/>
                          </a:solidFill>
                          <a:effectLst/>
                        </a:rPr>
                        <a:t>10,26</a:t>
                      </a:r>
                      <a:endParaRPr lang="id-ID" sz="1400" b="1">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lnSpc>
                          <a:spcPct val="150000"/>
                        </a:lnSpc>
                        <a:spcAft>
                          <a:spcPts val="0"/>
                        </a:spcAft>
                      </a:pPr>
                      <a:r>
                        <a:rPr lang="id-ID" sz="1400" b="1">
                          <a:solidFill>
                            <a:srgbClr val="002060"/>
                          </a:solidFill>
                          <a:effectLst/>
                        </a:rPr>
                        <a:t>0,67 %</a:t>
                      </a:r>
                      <a:endParaRPr lang="id-ID" sz="1400" b="1">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r>
              <a:tr h="269436">
                <a:tc>
                  <a:txBody>
                    <a:bodyPr/>
                    <a:lstStyle/>
                    <a:p>
                      <a:pPr algn="just">
                        <a:lnSpc>
                          <a:spcPct val="150000"/>
                        </a:lnSpc>
                        <a:spcAft>
                          <a:spcPts val="0"/>
                        </a:spcAft>
                      </a:pPr>
                      <a:r>
                        <a:rPr lang="id-ID" sz="1400" dirty="0">
                          <a:solidFill>
                            <a:srgbClr val="002060"/>
                          </a:solidFill>
                          <a:effectLst/>
                        </a:rPr>
                        <a:t>Prancis</a:t>
                      </a:r>
                      <a:endParaRPr lang="id-ID" sz="1400" dirty="0">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lnSpc>
                          <a:spcPct val="150000"/>
                        </a:lnSpc>
                        <a:spcAft>
                          <a:spcPts val="0"/>
                        </a:spcAft>
                      </a:pPr>
                      <a:r>
                        <a:rPr lang="id-ID" sz="1400" b="1">
                          <a:solidFill>
                            <a:srgbClr val="002060"/>
                          </a:solidFill>
                          <a:effectLst/>
                        </a:rPr>
                        <a:t>1,740</a:t>
                      </a:r>
                      <a:endParaRPr lang="id-ID" sz="1400" b="1">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lnSpc>
                          <a:spcPct val="150000"/>
                        </a:lnSpc>
                        <a:spcAft>
                          <a:spcPts val="0"/>
                        </a:spcAft>
                      </a:pPr>
                      <a:r>
                        <a:rPr lang="id-ID" sz="1400" b="1">
                          <a:solidFill>
                            <a:srgbClr val="002060"/>
                          </a:solidFill>
                          <a:effectLst/>
                        </a:rPr>
                        <a:t>0,072</a:t>
                      </a:r>
                      <a:endParaRPr lang="id-ID" sz="1400" b="1">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lnSpc>
                          <a:spcPct val="150000"/>
                        </a:lnSpc>
                        <a:spcAft>
                          <a:spcPts val="0"/>
                        </a:spcAft>
                      </a:pPr>
                      <a:r>
                        <a:rPr lang="id-ID" sz="1400" b="1" dirty="0">
                          <a:solidFill>
                            <a:srgbClr val="002060"/>
                          </a:solidFill>
                          <a:effectLst/>
                        </a:rPr>
                        <a:t>-1,667</a:t>
                      </a:r>
                      <a:endParaRPr lang="id-ID" sz="1400" b="1" dirty="0">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lnSpc>
                          <a:spcPct val="150000"/>
                        </a:lnSpc>
                        <a:spcAft>
                          <a:spcPts val="0"/>
                        </a:spcAft>
                      </a:pPr>
                      <a:r>
                        <a:rPr lang="id-ID" sz="1400" b="1" dirty="0">
                          <a:solidFill>
                            <a:srgbClr val="002060"/>
                          </a:solidFill>
                          <a:effectLst/>
                        </a:rPr>
                        <a:t>0,09</a:t>
                      </a:r>
                      <a:endParaRPr lang="id-ID" sz="1400" b="1" dirty="0">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lnSpc>
                          <a:spcPct val="150000"/>
                        </a:lnSpc>
                        <a:spcAft>
                          <a:spcPts val="0"/>
                        </a:spcAft>
                      </a:pPr>
                      <a:r>
                        <a:rPr lang="id-ID" sz="1400" b="1">
                          <a:solidFill>
                            <a:srgbClr val="002060"/>
                          </a:solidFill>
                          <a:effectLst/>
                        </a:rPr>
                        <a:t>0,01 %</a:t>
                      </a:r>
                      <a:endParaRPr lang="id-ID" sz="1400" b="1">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r>
              <a:tr h="269436">
                <a:tc>
                  <a:txBody>
                    <a:bodyPr/>
                    <a:lstStyle/>
                    <a:p>
                      <a:pPr algn="just">
                        <a:lnSpc>
                          <a:spcPct val="150000"/>
                        </a:lnSpc>
                        <a:spcAft>
                          <a:spcPts val="0"/>
                        </a:spcAft>
                      </a:pPr>
                      <a:r>
                        <a:rPr lang="id-ID" sz="1400" dirty="0">
                          <a:solidFill>
                            <a:srgbClr val="002060"/>
                          </a:solidFill>
                          <a:effectLst/>
                        </a:rPr>
                        <a:t>Iran</a:t>
                      </a:r>
                      <a:endParaRPr lang="id-ID" sz="1400" dirty="0">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lnSpc>
                          <a:spcPct val="150000"/>
                        </a:lnSpc>
                        <a:spcAft>
                          <a:spcPts val="0"/>
                        </a:spcAft>
                      </a:pPr>
                      <a:r>
                        <a:rPr lang="id-ID" sz="1400" b="1">
                          <a:solidFill>
                            <a:srgbClr val="002060"/>
                          </a:solidFill>
                          <a:effectLst/>
                        </a:rPr>
                        <a:t>1,709</a:t>
                      </a:r>
                      <a:endParaRPr lang="id-ID" sz="1400" b="1">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lnSpc>
                          <a:spcPct val="150000"/>
                        </a:lnSpc>
                        <a:spcAft>
                          <a:spcPts val="0"/>
                        </a:spcAft>
                      </a:pPr>
                      <a:r>
                        <a:rPr lang="id-ID" sz="1400" b="1">
                          <a:solidFill>
                            <a:srgbClr val="002060"/>
                          </a:solidFill>
                          <a:effectLst/>
                        </a:rPr>
                        <a:t>3,589</a:t>
                      </a:r>
                      <a:endParaRPr lang="id-ID" sz="1400" b="1">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lnSpc>
                          <a:spcPct val="150000"/>
                        </a:lnSpc>
                        <a:spcAft>
                          <a:spcPts val="0"/>
                        </a:spcAft>
                      </a:pPr>
                      <a:r>
                        <a:rPr lang="id-ID" sz="1400" b="1" dirty="0">
                          <a:solidFill>
                            <a:srgbClr val="002060"/>
                          </a:solidFill>
                          <a:effectLst/>
                        </a:rPr>
                        <a:t>+1,879</a:t>
                      </a:r>
                      <a:endParaRPr lang="id-ID" sz="1400" b="1" dirty="0">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lnSpc>
                          <a:spcPct val="150000"/>
                        </a:lnSpc>
                        <a:spcAft>
                          <a:spcPts val="0"/>
                        </a:spcAft>
                      </a:pPr>
                      <a:r>
                        <a:rPr lang="id-ID" sz="1400" b="1" dirty="0">
                          <a:solidFill>
                            <a:srgbClr val="002060"/>
                          </a:solidFill>
                          <a:effectLst/>
                        </a:rPr>
                        <a:t>154,58</a:t>
                      </a:r>
                      <a:endParaRPr lang="id-ID" sz="1400" b="1" dirty="0">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lnSpc>
                          <a:spcPct val="150000"/>
                        </a:lnSpc>
                        <a:spcAft>
                          <a:spcPts val="0"/>
                        </a:spcAft>
                      </a:pPr>
                      <a:r>
                        <a:rPr lang="id-ID" sz="1400" b="1">
                          <a:solidFill>
                            <a:srgbClr val="002060"/>
                          </a:solidFill>
                          <a:effectLst/>
                        </a:rPr>
                        <a:t>10.13 %</a:t>
                      </a:r>
                      <a:endParaRPr lang="id-ID" sz="1400" b="1">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r>
              <a:tr h="269436">
                <a:tc>
                  <a:txBody>
                    <a:bodyPr/>
                    <a:lstStyle/>
                    <a:p>
                      <a:pPr algn="just">
                        <a:lnSpc>
                          <a:spcPct val="150000"/>
                        </a:lnSpc>
                        <a:spcAft>
                          <a:spcPts val="0"/>
                        </a:spcAft>
                      </a:pPr>
                      <a:r>
                        <a:rPr lang="id-ID" sz="1400" dirty="0">
                          <a:solidFill>
                            <a:srgbClr val="002060"/>
                          </a:solidFill>
                          <a:effectLst/>
                        </a:rPr>
                        <a:t>UK</a:t>
                      </a:r>
                      <a:endParaRPr lang="id-ID" sz="1400" dirty="0">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lnSpc>
                          <a:spcPct val="150000"/>
                        </a:lnSpc>
                        <a:spcAft>
                          <a:spcPts val="0"/>
                        </a:spcAft>
                      </a:pPr>
                      <a:r>
                        <a:rPr lang="id-ID" sz="1400" b="1">
                          <a:solidFill>
                            <a:srgbClr val="002060"/>
                          </a:solidFill>
                          <a:effectLst/>
                        </a:rPr>
                        <a:t>1,503</a:t>
                      </a:r>
                      <a:endParaRPr lang="id-ID" sz="1400" b="1">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lnSpc>
                          <a:spcPct val="150000"/>
                        </a:lnSpc>
                        <a:spcAft>
                          <a:spcPts val="0"/>
                        </a:spcAft>
                      </a:pPr>
                      <a:r>
                        <a:rPr lang="id-ID" sz="1400" b="1">
                          <a:solidFill>
                            <a:srgbClr val="002060"/>
                          </a:solidFill>
                          <a:effectLst/>
                        </a:rPr>
                        <a:t>1,008</a:t>
                      </a:r>
                      <a:endParaRPr lang="id-ID" sz="1400" b="1">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lnSpc>
                          <a:spcPct val="150000"/>
                        </a:lnSpc>
                        <a:spcAft>
                          <a:spcPts val="0"/>
                        </a:spcAft>
                      </a:pPr>
                      <a:r>
                        <a:rPr lang="id-ID" sz="1400" b="1" dirty="0">
                          <a:solidFill>
                            <a:srgbClr val="002060"/>
                          </a:solidFill>
                          <a:effectLst/>
                        </a:rPr>
                        <a:t>-494</a:t>
                      </a:r>
                      <a:endParaRPr lang="id-ID" sz="1400" b="1" dirty="0">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lnSpc>
                          <a:spcPct val="150000"/>
                        </a:lnSpc>
                        <a:spcAft>
                          <a:spcPts val="0"/>
                        </a:spcAft>
                      </a:pPr>
                      <a:r>
                        <a:rPr lang="id-ID" sz="1400" b="1" dirty="0">
                          <a:solidFill>
                            <a:srgbClr val="002060"/>
                          </a:solidFill>
                          <a:effectLst/>
                        </a:rPr>
                        <a:t>3,12</a:t>
                      </a:r>
                      <a:endParaRPr lang="id-ID" sz="1400" b="1" dirty="0">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lnSpc>
                          <a:spcPct val="150000"/>
                        </a:lnSpc>
                        <a:spcAft>
                          <a:spcPts val="0"/>
                        </a:spcAft>
                      </a:pPr>
                      <a:r>
                        <a:rPr lang="id-ID" sz="1400" b="1">
                          <a:solidFill>
                            <a:srgbClr val="002060"/>
                          </a:solidFill>
                          <a:effectLst/>
                        </a:rPr>
                        <a:t>0,20 %</a:t>
                      </a:r>
                      <a:endParaRPr lang="id-ID" sz="1400" b="1">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r>
              <a:tr h="269436">
                <a:tc>
                  <a:txBody>
                    <a:bodyPr/>
                    <a:lstStyle/>
                    <a:p>
                      <a:pPr algn="just">
                        <a:lnSpc>
                          <a:spcPct val="150000"/>
                        </a:lnSpc>
                        <a:spcAft>
                          <a:spcPts val="0"/>
                        </a:spcAft>
                      </a:pPr>
                      <a:r>
                        <a:rPr lang="id-ID" sz="1400" dirty="0">
                          <a:solidFill>
                            <a:srgbClr val="FF0000"/>
                          </a:solidFill>
                          <a:effectLst/>
                        </a:rPr>
                        <a:t>Indonesia</a:t>
                      </a:r>
                      <a:endParaRPr lang="id-ID" sz="1400" dirty="0">
                        <a:solidFill>
                          <a:srgbClr val="FF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p>
                      <a:pPr algn="just">
                        <a:lnSpc>
                          <a:spcPct val="150000"/>
                        </a:lnSpc>
                        <a:spcAft>
                          <a:spcPts val="0"/>
                        </a:spcAft>
                      </a:pPr>
                      <a:r>
                        <a:rPr lang="id-ID" sz="1400" b="1" dirty="0">
                          <a:solidFill>
                            <a:srgbClr val="FF0000"/>
                          </a:solidFill>
                          <a:effectLst/>
                        </a:rPr>
                        <a:t>1,384</a:t>
                      </a:r>
                      <a:endParaRPr lang="id-ID" sz="1400" b="1" dirty="0">
                        <a:solidFill>
                          <a:srgbClr val="FF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p>
                      <a:pPr algn="just">
                        <a:lnSpc>
                          <a:spcPct val="150000"/>
                        </a:lnSpc>
                        <a:spcAft>
                          <a:spcPts val="0"/>
                        </a:spcAft>
                      </a:pPr>
                      <a:r>
                        <a:rPr lang="id-ID" sz="1400" b="1" dirty="0">
                          <a:solidFill>
                            <a:srgbClr val="FF0000"/>
                          </a:solidFill>
                          <a:effectLst/>
                        </a:rPr>
                        <a:t>0,974</a:t>
                      </a:r>
                      <a:endParaRPr lang="id-ID" sz="1400" b="1" dirty="0">
                        <a:solidFill>
                          <a:srgbClr val="FF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p>
                      <a:pPr algn="just">
                        <a:lnSpc>
                          <a:spcPct val="150000"/>
                        </a:lnSpc>
                        <a:spcAft>
                          <a:spcPts val="0"/>
                        </a:spcAft>
                      </a:pPr>
                      <a:r>
                        <a:rPr lang="id-ID" sz="1400" b="1" dirty="0">
                          <a:solidFill>
                            <a:srgbClr val="FF0000"/>
                          </a:solidFill>
                          <a:effectLst/>
                        </a:rPr>
                        <a:t>-0,409</a:t>
                      </a:r>
                      <a:endParaRPr lang="id-ID" sz="1400" b="1" dirty="0">
                        <a:solidFill>
                          <a:srgbClr val="FF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p>
                      <a:pPr algn="just">
                        <a:lnSpc>
                          <a:spcPct val="150000"/>
                        </a:lnSpc>
                        <a:spcAft>
                          <a:spcPts val="0"/>
                        </a:spcAft>
                      </a:pPr>
                      <a:r>
                        <a:rPr lang="id-ID" sz="1400" b="1" dirty="0">
                          <a:solidFill>
                            <a:srgbClr val="FF0000"/>
                          </a:solidFill>
                          <a:effectLst/>
                        </a:rPr>
                        <a:t>4,03</a:t>
                      </a:r>
                      <a:endParaRPr lang="id-ID" sz="1400" b="1" dirty="0">
                        <a:solidFill>
                          <a:srgbClr val="FF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p>
                      <a:pPr algn="just">
                        <a:lnSpc>
                          <a:spcPct val="150000"/>
                        </a:lnSpc>
                        <a:spcAft>
                          <a:spcPts val="0"/>
                        </a:spcAft>
                      </a:pPr>
                      <a:r>
                        <a:rPr lang="id-ID" sz="1400" b="1" dirty="0">
                          <a:solidFill>
                            <a:srgbClr val="FF0000"/>
                          </a:solidFill>
                          <a:effectLst/>
                        </a:rPr>
                        <a:t>0,26 %</a:t>
                      </a:r>
                      <a:endParaRPr lang="id-ID" sz="1400" b="1" dirty="0">
                        <a:solidFill>
                          <a:srgbClr val="FF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r>
              <a:tr h="148938">
                <a:tc gridSpan="4">
                  <a:txBody>
                    <a:bodyPr/>
                    <a:lstStyle/>
                    <a:p>
                      <a:pPr algn="just">
                        <a:lnSpc>
                          <a:spcPct val="150000"/>
                        </a:lnSpc>
                        <a:spcAft>
                          <a:spcPts val="0"/>
                        </a:spcAft>
                      </a:pPr>
                      <a:r>
                        <a:rPr lang="id-ID" sz="1400" b="1" dirty="0">
                          <a:solidFill>
                            <a:srgbClr val="002060"/>
                          </a:solidFill>
                          <a:effectLst/>
                        </a:rPr>
                        <a:t>Total cadangan dunia (milyar barrel)</a:t>
                      </a:r>
                      <a:endParaRPr lang="id-ID" sz="1400" b="1" dirty="0">
                        <a:solidFill>
                          <a:srgbClr val="00206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hMerge="1">
                  <a:txBody>
                    <a:bodyPr/>
                    <a:lstStyle/>
                    <a:p>
                      <a:endParaRPr lang="id-ID"/>
                    </a:p>
                  </a:txBody>
                  <a:tcPr/>
                </a:tc>
                <a:tc hMerge="1">
                  <a:txBody>
                    <a:bodyPr/>
                    <a:lstStyle/>
                    <a:p>
                      <a:endParaRPr lang="id-ID"/>
                    </a:p>
                  </a:txBody>
                  <a:tcPr/>
                </a:tc>
                <a:tc hMerge="1">
                  <a:txBody>
                    <a:bodyPr/>
                    <a:lstStyle/>
                    <a:p>
                      <a:endParaRPr lang="id-ID"/>
                    </a:p>
                  </a:txBody>
                  <a:tcPr/>
                </a:tc>
                <a:tc gridSpan="2">
                  <a:txBody>
                    <a:bodyPr/>
                    <a:lstStyle/>
                    <a:p>
                      <a:pPr algn="ctr">
                        <a:lnSpc>
                          <a:spcPct val="150000"/>
                        </a:lnSpc>
                        <a:spcAft>
                          <a:spcPts val="0"/>
                        </a:spcAft>
                      </a:pPr>
                      <a:r>
                        <a:rPr lang="id-ID" sz="1400" b="1" dirty="0">
                          <a:solidFill>
                            <a:srgbClr val="FF0000"/>
                          </a:solidFill>
                          <a:effectLst/>
                        </a:rPr>
                        <a:t>1.526</a:t>
                      </a:r>
                      <a:endParaRPr lang="id-ID" sz="1400" b="1" dirty="0">
                        <a:solidFill>
                          <a:srgbClr val="FF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hMerge="1">
                  <a:txBody>
                    <a:bodyPr/>
                    <a:lstStyle/>
                    <a:p>
                      <a:endParaRPr lang="id-ID"/>
                    </a:p>
                  </a:txBody>
                  <a:tcPr/>
                </a:tc>
              </a:tr>
            </a:tbl>
          </a:graphicData>
        </a:graphic>
      </p:graphicFrame>
      <p:sp>
        <p:nvSpPr>
          <p:cNvPr id="3" name="Title 2"/>
          <p:cNvSpPr>
            <a:spLocks noGrp="1"/>
          </p:cNvSpPr>
          <p:nvPr>
            <p:ph type="title" idx="4294967295"/>
          </p:nvPr>
        </p:nvSpPr>
        <p:spPr>
          <a:xfrm>
            <a:off x="381000" y="223633"/>
            <a:ext cx="8229600" cy="811213"/>
          </a:xfrm>
          <a:noFill/>
          <a:ln>
            <a:noFill/>
          </a:ln>
        </p:spPr>
        <p:style>
          <a:lnRef idx="2">
            <a:schemeClr val="accent3">
              <a:shade val="50000"/>
            </a:schemeClr>
          </a:lnRef>
          <a:fillRef idx="1">
            <a:schemeClr val="accent3"/>
          </a:fillRef>
          <a:effectRef idx="0">
            <a:schemeClr val="accent3"/>
          </a:effectRef>
          <a:fontRef idx="minor">
            <a:schemeClr val="lt1"/>
          </a:fontRef>
        </p:style>
        <p:txBody>
          <a:bodyPr>
            <a:noAutofit/>
          </a:bodyPr>
          <a:lstStyle/>
          <a:p>
            <a:pPr fontAlgn="auto">
              <a:spcAft>
                <a:spcPts val="0"/>
              </a:spcAft>
              <a:defRPr/>
            </a:pPr>
            <a:r>
              <a:rPr lang="id-ID" sz="2400" b="1" dirty="0" smtClean="0">
                <a:solidFill>
                  <a:srgbClr val="C00000"/>
                </a:solidFill>
              </a:rPr>
              <a:t>15 NEGARA TERBESAR PENGKONSUMSI MINYAK (IEA 2013)</a:t>
            </a:r>
            <a:endParaRPr lang="id-ID" sz="2400" b="1" dirty="0">
              <a:solidFill>
                <a:srgbClr val="C00000"/>
              </a:solidFill>
            </a:endParaRPr>
          </a:p>
        </p:txBody>
      </p:sp>
    </p:spTree>
    <p:extLst>
      <p:ext uri="{BB962C8B-B14F-4D97-AF65-F5344CB8AC3E}">
        <p14:creationId xmlns:p14="http://schemas.microsoft.com/office/powerpoint/2010/main" val="281489409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4294967295"/>
            <p:extLst>
              <p:ext uri="{D42A27DB-BD31-4B8C-83A1-F6EECF244321}">
                <p14:modId xmlns:p14="http://schemas.microsoft.com/office/powerpoint/2010/main" val="340686619"/>
              </p:ext>
            </p:extLst>
          </p:nvPr>
        </p:nvGraphicFramePr>
        <p:xfrm>
          <a:off x="304801" y="1271835"/>
          <a:ext cx="8458199" cy="5760720"/>
        </p:xfrm>
        <a:graphic>
          <a:graphicData uri="http://schemas.openxmlformats.org/drawingml/2006/table">
            <a:tbl>
              <a:tblPr firstRow="1" firstCol="1" bandRow="1">
                <a:tableStyleId>{5C22544A-7EE6-4342-B048-85BDC9FD1C3A}</a:tableStyleId>
              </a:tblPr>
              <a:tblGrid>
                <a:gridCol w="1349516"/>
                <a:gridCol w="1344246"/>
                <a:gridCol w="1627151"/>
                <a:gridCol w="1627151"/>
                <a:gridCol w="1360059"/>
                <a:gridCol w="1150076"/>
              </a:tblGrid>
              <a:tr h="212976">
                <a:tc rowSpan="2">
                  <a:txBody>
                    <a:bodyPr/>
                    <a:lstStyle/>
                    <a:p>
                      <a:pPr algn="just">
                        <a:lnSpc>
                          <a:spcPct val="150000"/>
                        </a:lnSpc>
                        <a:spcAft>
                          <a:spcPts val="0"/>
                        </a:spcAft>
                      </a:pPr>
                      <a:r>
                        <a:rPr lang="id-ID" sz="1400" b="1" dirty="0">
                          <a:solidFill>
                            <a:schemeClr val="tx1"/>
                          </a:solidFill>
                          <a:effectLst/>
                          <a:latin typeface="Arial Narrow" pitchFamily="34" charset="0"/>
                        </a:rPr>
                        <a:t>Negara</a:t>
                      </a:r>
                      <a:endParaRPr lang="id-ID" sz="1400" b="1" dirty="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gridSpan="3">
                  <a:txBody>
                    <a:bodyPr/>
                    <a:lstStyle/>
                    <a:p>
                      <a:pPr algn="just">
                        <a:lnSpc>
                          <a:spcPct val="150000"/>
                        </a:lnSpc>
                        <a:spcAft>
                          <a:spcPts val="0"/>
                        </a:spcAft>
                      </a:pPr>
                      <a:r>
                        <a:rPr lang="id-ID" sz="1400" b="1" dirty="0">
                          <a:solidFill>
                            <a:schemeClr val="tx1"/>
                          </a:solidFill>
                          <a:effectLst/>
                          <a:latin typeface="Arial Narrow" pitchFamily="34" charset="0"/>
                        </a:rPr>
                        <a:t>Gas: Millyar cubic feet</a:t>
                      </a:r>
                      <a:endParaRPr lang="id-ID" sz="1400" b="1" dirty="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hMerge="1">
                  <a:txBody>
                    <a:bodyPr/>
                    <a:lstStyle/>
                    <a:p>
                      <a:endParaRPr lang="id-ID"/>
                    </a:p>
                  </a:txBody>
                  <a:tcPr/>
                </a:tc>
                <a:tc hMerge="1">
                  <a:txBody>
                    <a:bodyPr/>
                    <a:lstStyle/>
                    <a:p>
                      <a:endParaRPr lang="id-ID"/>
                    </a:p>
                  </a:txBody>
                  <a:tcPr/>
                </a:tc>
                <a:tc rowSpan="2" gridSpan="2">
                  <a:txBody>
                    <a:bodyPr/>
                    <a:lstStyle/>
                    <a:p>
                      <a:pPr algn="just">
                        <a:lnSpc>
                          <a:spcPct val="150000"/>
                        </a:lnSpc>
                        <a:spcAft>
                          <a:spcPts val="0"/>
                        </a:spcAft>
                      </a:pPr>
                      <a:r>
                        <a:rPr lang="id-ID" sz="1400" b="1">
                          <a:solidFill>
                            <a:schemeClr val="tx1"/>
                          </a:solidFill>
                          <a:effectLst/>
                          <a:latin typeface="Arial Narrow" pitchFamily="34" charset="0"/>
                        </a:rPr>
                        <a:t>Cadangan terbukti (trillion cubic feet)</a:t>
                      </a:r>
                      <a:endParaRPr lang="id-ID" sz="1400" b="1">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rowSpan="2" hMerge="1">
                  <a:txBody>
                    <a:bodyPr/>
                    <a:lstStyle/>
                    <a:p>
                      <a:endParaRPr lang="id-ID"/>
                    </a:p>
                  </a:txBody>
                  <a:tcPr/>
                </a:tc>
              </a:tr>
              <a:tr h="212976">
                <a:tc vMerge="1">
                  <a:txBody>
                    <a:bodyPr/>
                    <a:lstStyle/>
                    <a:p>
                      <a:endParaRPr lang="id-ID"/>
                    </a:p>
                  </a:txBody>
                  <a:tcPr/>
                </a:tc>
                <a:tc>
                  <a:txBody>
                    <a:bodyPr/>
                    <a:lstStyle/>
                    <a:p>
                      <a:pPr algn="just">
                        <a:lnSpc>
                          <a:spcPct val="150000"/>
                        </a:lnSpc>
                        <a:spcAft>
                          <a:spcPts val="0"/>
                        </a:spcAft>
                      </a:pPr>
                      <a:r>
                        <a:rPr lang="id-ID" sz="1400" b="1">
                          <a:solidFill>
                            <a:schemeClr val="tx1"/>
                          </a:solidFill>
                          <a:effectLst/>
                          <a:latin typeface="Arial Narrow" pitchFamily="34" charset="0"/>
                        </a:rPr>
                        <a:t>Konsumsi</a:t>
                      </a:r>
                      <a:endParaRPr lang="id-ID" sz="1400" b="1">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just">
                        <a:lnSpc>
                          <a:spcPct val="150000"/>
                        </a:lnSpc>
                        <a:spcAft>
                          <a:spcPts val="0"/>
                        </a:spcAft>
                      </a:pPr>
                      <a:r>
                        <a:rPr lang="id-ID" sz="1400" b="1">
                          <a:solidFill>
                            <a:schemeClr val="tx1"/>
                          </a:solidFill>
                          <a:effectLst/>
                          <a:latin typeface="Arial Narrow" pitchFamily="34" charset="0"/>
                        </a:rPr>
                        <a:t>produksi</a:t>
                      </a:r>
                      <a:endParaRPr lang="id-ID" sz="1400" b="1">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just">
                        <a:lnSpc>
                          <a:spcPct val="150000"/>
                        </a:lnSpc>
                        <a:spcAft>
                          <a:spcPts val="0"/>
                        </a:spcAft>
                      </a:pPr>
                      <a:r>
                        <a:rPr lang="id-ID" sz="1400" b="1">
                          <a:solidFill>
                            <a:schemeClr val="tx1"/>
                          </a:solidFill>
                          <a:effectLst/>
                          <a:latin typeface="Arial Narrow" pitchFamily="34" charset="0"/>
                        </a:rPr>
                        <a:t>Import/export</a:t>
                      </a:r>
                      <a:endParaRPr lang="id-ID" sz="1400" b="1">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gridSpan="2" vMerge="1">
                  <a:txBody>
                    <a:bodyPr/>
                    <a:lstStyle/>
                    <a:p>
                      <a:endParaRPr lang="id-ID"/>
                    </a:p>
                  </a:txBody>
                  <a:tcPr/>
                </a:tc>
                <a:tc hMerge="1" vMerge="1">
                  <a:txBody>
                    <a:bodyPr/>
                    <a:lstStyle/>
                    <a:p>
                      <a:endParaRPr lang="id-ID"/>
                    </a:p>
                  </a:txBody>
                  <a:tcPr/>
                </a:tc>
              </a:tr>
              <a:tr h="212976">
                <a:tc>
                  <a:txBody>
                    <a:bodyPr/>
                    <a:lstStyle/>
                    <a:p>
                      <a:pPr algn="just">
                        <a:lnSpc>
                          <a:spcPct val="150000"/>
                        </a:lnSpc>
                        <a:spcAft>
                          <a:spcPts val="0"/>
                        </a:spcAft>
                      </a:pPr>
                      <a:r>
                        <a:rPr lang="id-ID" sz="1400" b="1" dirty="0">
                          <a:solidFill>
                            <a:schemeClr val="tx1"/>
                          </a:solidFill>
                          <a:effectLst/>
                          <a:latin typeface="Arial Narrow" pitchFamily="34" charset="0"/>
                        </a:rPr>
                        <a:t>USA</a:t>
                      </a:r>
                      <a:endParaRPr lang="id-ID" sz="1400" b="1" dirty="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just">
                        <a:lnSpc>
                          <a:spcPct val="150000"/>
                        </a:lnSpc>
                        <a:spcAft>
                          <a:spcPts val="0"/>
                        </a:spcAft>
                      </a:pPr>
                      <a:r>
                        <a:rPr lang="id-ID" sz="1400" b="1">
                          <a:solidFill>
                            <a:schemeClr val="tx1"/>
                          </a:solidFill>
                          <a:effectLst/>
                          <a:latin typeface="Arial Narrow" pitchFamily="34" charset="0"/>
                        </a:rPr>
                        <a:t>25.502</a:t>
                      </a:r>
                      <a:endParaRPr lang="id-ID" sz="1400" b="1">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just">
                        <a:lnSpc>
                          <a:spcPct val="150000"/>
                        </a:lnSpc>
                        <a:spcAft>
                          <a:spcPts val="0"/>
                        </a:spcAft>
                      </a:pPr>
                      <a:r>
                        <a:rPr lang="id-ID" sz="1400" b="1">
                          <a:solidFill>
                            <a:schemeClr val="tx1"/>
                          </a:solidFill>
                          <a:effectLst/>
                          <a:latin typeface="Arial Narrow" pitchFamily="34" charset="0"/>
                        </a:rPr>
                        <a:t>24.063</a:t>
                      </a:r>
                      <a:endParaRPr lang="id-ID" sz="1400" b="1">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just">
                        <a:lnSpc>
                          <a:spcPct val="150000"/>
                        </a:lnSpc>
                        <a:spcAft>
                          <a:spcPts val="0"/>
                        </a:spcAft>
                      </a:pPr>
                      <a:r>
                        <a:rPr lang="id-ID" sz="1400" b="1">
                          <a:solidFill>
                            <a:schemeClr val="tx1"/>
                          </a:solidFill>
                          <a:effectLst/>
                          <a:latin typeface="Arial Narrow" pitchFamily="34" charset="0"/>
                        </a:rPr>
                        <a:t>-1.516</a:t>
                      </a:r>
                      <a:endParaRPr lang="id-ID" sz="1400" b="1">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just">
                        <a:lnSpc>
                          <a:spcPct val="150000"/>
                        </a:lnSpc>
                        <a:spcAft>
                          <a:spcPts val="0"/>
                        </a:spcAft>
                      </a:pPr>
                      <a:r>
                        <a:rPr lang="id-ID" sz="1400" b="1">
                          <a:solidFill>
                            <a:schemeClr val="tx1"/>
                          </a:solidFill>
                          <a:effectLst/>
                          <a:latin typeface="Arial Narrow" pitchFamily="34" charset="0"/>
                        </a:rPr>
                        <a:t>334.07</a:t>
                      </a:r>
                      <a:endParaRPr lang="id-ID" sz="1400" b="1">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r">
                        <a:lnSpc>
                          <a:spcPct val="150000"/>
                        </a:lnSpc>
                        <a:spcAft>
                          <a:spcPts val="0"/>
                        </a:spcAft>
                      </a:pPr>
                      <a:r>
                        <a:rPr lang="id-ID" sz="1400" b="1">
                          <a:solidFill>
                            <a:schemeClr val="tx1"/>
                          </a:solidFill>
                          <a:effectLst/>
                          <a:latin typeface="Arial Narrow" pitchFamily="34" charset="0"/>
                        </a:rPr>
                        <a:t>5%</a:t>
                      </a:r>
                      <a:endParaRPr lang="id-ID" sz="1400" b="1">
                        <a:solidFill>
                          <a:schemeClr val="tx1"/>
                        </a:solidFill>
                        <a:effectLst/>
                        <a:latin typeface="Arial Narrow" pitchFamily="34" charset="0"/>
                        <a:ea typeface="Calibri"/>
                        <a:cs typeface="Times New Roman"/>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r>
              <a:tr h="212976">
                <a:tc>
                  <a:txBody>
                    <a:bodyPr/>
                    <a:lstStyle/>
                    <a:p>
                      <a:pPr algn="just">
                        <a:lnSpc>
                          <a:spcPct val="150000"/>
                        </a:lnSpc>
                        <a:spcAft>
                          <a:spcPts val="0"/>
                        </a:spcAft>
                      </a:pPr>
                      <a:r>
                        <a:rPr lang="id-ID" sz="1400" b="1" dirty="0">
                          <a:solidFill>
                            <a:schemeClr val="tx1"/>
                          </a:solidFill>
                          <a:effectLst/>
                          <a:latin typeface="Arial Narrow" pitchFamily="34" charset="0"/>
                        </a:rPr>
                        <a:t>China</a:t>
                      </a:r>
                      <a:endParaRPr lang="id-ID" sz="1400" b="1" dirty="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just">
                        <a:lnSpc>
                          <a:spcPct val="150000"/>
                        </a:lnSpc>
                        <a:spcAft>
                          <a:spcPts val="0"/>
                        </a:spcAft>
                      </a:pPr>
                      <a:r>
                        <a:rPr lang="id-ID" sz="1400" b="1" dirty="0">
                          <a:solidFill>
                            <a:schemeClr val="tx1"/>
                          </a:solidFill>
                          <a:effectLst/>
                          <a:latin typeface="Arial Narrow" pitchFamily="34" charset="0"/>
                        </a:rPr>
                        <a:t>5.151</a:t>
                      </a:r>
                      <a:endParaRPr lang="id-ID" sz="1400" b="1" dirty="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just">
                        <a:lnSpc>
                          <a:spcPct val="150000"/>
                        </a:lnSpc>
                        <a:spcAft>
                          <a:spcPts val="0"/>
                        </a:spcAft>
                      </a:pPr>
                      <a:r>
                        <a:rPr lang="id-ID" sz="1400" b="1" dirty="0">
                          <a:solidFill>
                            <a:schemeClr val="tx1"/>
                          </a:solidFill>
                          <a:effectLst/>
                          <a:latin typeface="Arial Narrow" pitchFamily="34" charset="0"/>
                        </a:rPr>
                        <a:t>3.827</a:t>
                      </a:r>
                      <a:endParaRPr lang="id-ID" sz="1400" b="1" dirty="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just">
                        <a:lnSpc>
                          <a:spcPct val="150000"/>
                        </a:lnSpc>
                        <a:spcAft>
                          <a:spcPts val="0"/>
                        </a:spcAft>
                      </a:pPr>
                      <a:r>
                        <a:rPr lang="id-ID" sz="1400" b="1" dirty="0">
                          <a:solidFill>
                            <a:schemeClr val="tx1"/>
                          </a:solidFill>
                          <a:effectLst/>
                          <a:latin typeface="Arial Narrow" pitchFamily="34" charset="0"/>
                        </a:rPr>
                        <a:t>-994</a:t>
                      </a:r>
                      <a:endParaRPr lang="id-ID" sz="1400" b="1" dirty="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just">
                        <a:lnSpc>
                          <a:spcPct val="150000"/>
                        </a:lnSpc>
                        <a:spcAft>
                          <a:spcPts val="0"/>
                        </a:spcAft>
                      </a:pPr>
                      <a:r>
                        <a:rPr lang="id-ID" sz="1400" b="1" dirty="0">
                          <a:solidFill>
                            <a:schemeClr val="tx1"/>
                          </a:solidFill>
                          <a:effectLst/>
                          <a:latin typeface="Arial Narrow" pitchFamily="34" charset="0"/>
                        </a:rPr>
                        <a:t>124.20</a:t>
                      </a:r>
                      <a:endParaRPr lang="id-ID" sz="1400" b="1" dirty="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r">
                        <a:lnSpc>
                          <a:spcPct val="150000"/>
                        </a:lnSpc>
                        <a:spcAft>
                          <a:spcPts val="0"/>
                        </a:spcAft>
                      </a:pPr>
                      <a:r>
                        <a:rPr lang="id-ID" sz="1400" b="1" dirty="0">
                          <a:solidFill>
                            <a:schemeClr val="tx1"/>
                          </a:solidFill>
                          <a:effectLst/>
                          <a:latin typeface="Arial Narrow" pitchFamily="34" charset="0"/>
                        </a:rPr>
                        <a:t>2%</a:t>
                      </a:r>
                      <a:endParaRPr lang="id-ID" sz="1400" b="1" dirty="0">
                        <a:solidFill>
                          <a:schemeClr val="tx1"/>
                        </a:solidFill>
                        <a:effectLst/>
                        <a:latin typeface="Arial Narrow" pitchFamily="34" charset="0"/>
                        <a:ea typeface="Calibri"/>
                        <a:cs typeface="Times New Roman"/>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r>
              <a:tr h="212976">
                <a:tc>
                  <a:txBody>
                    <a:bodyPr/>
                    <a:lstStyle/>
                    <a:p>
                      <a:pPr algn="just">
                        <a:lnSpc>
                          <a:spcPct val="150000"/>
                        </a:lnSpc>
                        <a:spcAft>
                          <a:spcPts val="0"/>
                        </a:spcAft>
                      </a:pPr>
                      <a:r>
                        <a:rPr lang="id-ID" sz="1400" b="1" dirty="0">
                          <a:solidFill>
                            <a:schemeClr val="tx1"/>
                          </a:solidFill>
                          <a:effectLst/>
                          <a:latin typeface="Arial Narrow" pitchFamily="34" charset="0"/>
                        </a:rPr>
                        <a:t>Jepang</a:t>
                      </a:r>
                      <a:endParaRPr lang="id-ID" sz="1400" b="1" dirty="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just">
                        <a:lnSpc>
                          <a:spcPct val="150000"/>
                        </a:lnSpc>
                        <a:spcAft>
                          <a:spcPts val="0"/>
                        </a:spcAft>
                      </a:pPr>
                      <a:r>
                        <a:rPr lang="id-ID" sz="1400" b="1" dirty="0">
                          <a:solidFill>
                            <a:schemeClr val="tx1"/>
                          </a:solidFill>
                          <a:effectLst/>
                          <a:latin typeface="Arial Narrow" pitchFamily="34" charset="0"/>
                        </a:rPr>
                        <a:t>4.387</a:t>
                      </a:r>
                      <a:endParaRPr lang="id-ID" sz="1400" b="1" dirty="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just">
                        <a:lnSpc>
                          <a:spcPct val="150000"/>
                        </a:lnSpc>
                        <a:spcAft>
                          <a:spcPts val="0"/>
                        </a:spcAft>
                      </a:pPr>
                      <a:r>
                        <a:rPr lang="id-ID" sz="1400" b="1" dirty="0">
                          <a:solidFill>
                            <a:schemeClr val="tx1"/>
                          </a:solidFill>
                          <a:effectLst/>
                          <a:latin typeface="Arial Narrow" pitchFamily="34" charset="0"/>
                        </a:rPr>
                        <a:t>115.59</a:t>
                      </a:r>
                      <a:endParaRPr lang="id-ID" sz="1400" b="1" dirty="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just">
                        <a:lnSpc>
                          <a:spcPct val="150000"/>
                        </a:lnSpc>
                        <a:spcAft>
                          <a:spcPts val="0"/>
                        </a:spcAft>
                      </a:pPr>
                      <a:r>
                        <a:rPr lang="id-ID" sz="1400" b="1" dirty="0">
                          <a:solidFill>
                            <a:schemeClr val="tx1"/>
                          </a:solidFill>
                          <a:effectLst/>
                          <a:latin typeface="Arial Narrow" pitchFamily="34" charset="0"/>
                        </a:rPr>
                        <a:t>-4.313</a:t>
                      </a:r>
                      <a:endParaRPr lang="id-ID" sz="1400" b="1" dirty="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just">
                        <a:lnSpc>
                          <a:spcPct val="150000"/>
                        </a:lnSpc>
                        <a:spcAft>
                          <a:spcPts val="0"/>
                        </a:spcAft>
                      </a:pPr>
                      <a:r>
                        <a:rPr lang="id-ID" sz="1400" b="1" dirty="0">
                          <a:solidFill>
                            <a:schemeClr val="tx1"/>
                          </a:solidFill>
                          <a:effectLst/>
                          <a:latin typeface="Arial Narrow" pitchFamily="34" charset="0"/>
                        </a:rPr>
                        <a:t>0.74</a:t>
                      </a:r>
                      <a:endParaRPr lang="id-ID" sz="1400" b="1" dirty="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r">
                        <a:lnSpc>
                          <a:spcPct val="150000"/>
                        </a:lnSpc>
                        <a:spcAft>
                          <a:spcPts val="0"/>
                        </a:spcAft>
                      </a:pPr>
                      <a:r>
                        <a:rPr lang="id-ID" sz="1400" b="1" dirty="0">
                          <a:solidFill>
                            <a:schemeClr val="tx1"/>
                          </a:solidFill>
                          <a:effectLst/>
                          <a:latin typeface="Arial Narrow" pitchFamily="34" charset="0"/>
                        </a:rPr>
                        <a:t>0%</a:t>
                      </a:r>
                      <a:endParaRPr lang="id-ID" sz="1400" b="1" dirty="0">
                        <a:solidFill>
                          <a:schemeClr val="tx1"/>
                        </a:solidFill>
                        <a:effectLst/>
                        <a:latin typeface="Arial Narrow" pitchFamily="34" charset="0"/>
                        <a:ea typeface="Calibri"/>
                        <a:cs typeface="Times New Roman"/>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r>
              <a:tr h="212976">
                <a:tc>
                  <a:txBody>
                    <a:bodyPr/>
                    <a:lstStyle/>
                    <a:p>
                      <a:pPr algn="just">
                        <a:lnSpc>
                          <a:spcPct val="150000"/>
                        </a:lnSpc>
                        <a:spcAft>
                          <a:spcPts val="0"/>
                        </a:spcAft>
                      </a:pPr>
                      <a:r>
                        <a:rPr lang="id-ID" sz="1400" b="1" dirty="0">
                          <a:solidFill>
                            <a:schemeClr val="tx1"/>
                          </a:solidFill>
                          <a:effectLst/>
                          <a:latin typeface="Arial Narrow" pitchFamily="34" charset="0"/>
                        </a:rPr>
                        <a:t>India</a:t>
                      </a:r>
                      <a:endParaRPr lang="id-ID" sz="1400" b="1" dirty="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just">
                        <a:lnSpc>
                          <a:spcPct val="150000"/>
                        </a:lnSpc>
                        <a:spcAft>
                          <a:spcPts val="0"/>
                        </a:spcAft>
                      </a:pPr>
                      <a:r>
                        <a:rPr lang="id-ID" sz="1400" b="1">
                          <a:solidFill>
                            <a:schemeClr val="tx1"/>
                          </a:solidFill>
                          <a:effectLst/>
                          <a:latin typeface="Arial Narrow" pitchFamily="34" charset="0"/>
                        </a:rPr>
                        <a:t>2.075</a:t>
                      </a:r>
                      <a:endParaRPr lang="id-ID" sz="1400" b="1">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just">
                        <a:lnSpc>
                          <a:spcPct val="150000"/>
                        </a:lnSpc>
                        <a:spcAft>
                          <a:spcPts val="0"/>
                        </a:spcAft>
                      </a:pPr>
                      <a:r>
                        <a:rPr lang="id-ID" sz="1400" b="1" dirty="0">
                          <a:solidFill>
                            <a:schemeClr val="tx1"/>
                          </a:solidFill>
                          <a:effectLst/>
                          <a:latin typeface="Arial Narrow" pitchFamily="34" charset="0"/>
                        </a:rPr>
                        <a:t>1.426</a:t>
                      </a:r>
                      <a:endParaRPr lang="id-ID" sz="1400" b="1" dirty="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just">
                        <a:lnSpc>
                          <a:spcPct val="150000"/>
                        </a:lnSpc>
                        <a:spcAft>
                          <a:spcPts val="0"/>
                        </a:spcAft>
                      </a:pPr>
                      <a:r>
                        <a:rPr lang="id-ID" sz="1400" b="1" dirty="0">
                          <a:solidFill>
                            <a:schemeClr val="tx1"/>
                          </a:solidFill>
                          <a:effectLst/>
                          <a:latin typeface="Arial Narrow" pitchFamily="34" charset="0"/>
                        </a:rPr>
                        <a:t>-578.81</a:t>
                      </a:r>
                      <a:endParaRPr lang="id-ID" sz="1400" b="1" dirty="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just">
                        <a:lnSpc>
                          <a:spcPct val="150000"/>
                        </a:lnSpc>
                        <a:spcAft>
                          <a:spcPts val="0"/>
                        </a:spcAft>
                      </a:pPr>
                      <a:r>
                        <a:rPr lang="id-ID" sz="1400" b="1">
                          <a:solidFill>
                            <a:schemeClr val="tx1"/>
                          </a:solidFill>
                          <a:effectLst/>
                          <a:latin typeface="Arial Narrow" pitchFamily="34" charset="0"/>
                        </a:rPr>
                        <a:t>43.83</a:t>
                      </a:r>
                      <a:endParaRPr lang="id-ID" sz="1400" b="1">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r">
                        <a:lnSpc>
                          <a:spcPct val="150000"/>
                        </a:lnSpc>
                        <a:spcAft>
                          <a:spcPts val="0"/>
                        </a:spcAft>
                      </a:pPr>
                      <a:r>
                        <a:rPr lang="id-ID" sz="1400" b="1">
                          <a:solidFill>
                            <a:schemeClr val="tx1"/>
                          </a:solidFill>
                          <a:effectLst/>
                          <a:latin typeface="Arial Narrow" pitchFamily="34" charset="0"/>
                        </a:rPr>
                        <a:t>1%</a:t>
                      </a:r>
                      <a:endParaRPr lang="id-ID" sz="1400" b="1">
                        <a:solidFill>
                          <a:schemeClr val="tx1"/>
                        </a:solidFill>
                        <a:effectLst/>
                        <a:latin typeface="Arial Narrow" pitchFamily="34" charset="0"/>
                        <a:ea typeface="Calibri"/>
                        <a:cs typeface="Times New Roman"/>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r>
              <a:tr h="212976">
                <a:tc>
                  <a:txBody>
                    <a:bodyPr/>
                    <a:lstStyle/>
                    <a:p>
                      <a:pPr algn="just">
                        <a:lnSpc>
                          <a:spcPct val="150000"/>
                        </a:lnSpc>
                        <a:spcAft>
                          <a:spcPts val="0"/>
                        </a:spcAft>
                      </a:pPr>
                      <a:r>
                        <a:rPr lang="id-ID" sz="1400" b="1" dirty="0">
                          <a:solidFill>
                            <a:schemeClr val="tx1"/>
                          </a:solidFill>
                          <a:effectLst/>
                          <a:latin typeface="Arial Narrow" pitchFamily="34" charset="0"/>
                        </a:rPr>
                        <a:t>Rusia</a:t>
                      </a:r>
                      <a:endParaRPr lang="id-ID" sz="1400" b="1" dirty="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just">
                        <a:lnSpc>
                          <a:spcPct val="150000"/>
                        </a:lnSpc>
                        <a:spcAft>
                          <a:spcPts val="0"/>
                        </a:spcAft>
                      </a:pPr>
                      <a:r>
                        <a:rPr lang="id-ID" sz="1400" b="1" dirty="0">
                          <a:solidFill>
                            <a:schemeClr val="tx1"/>
                          </a:solidFill>
                          <a:effectLst/>
                          <a:latin typeface="Arial Narrow" pitchFamily="34" charset="0"/>
                        </a:rPr>
                        <a:t>17.803</a:t>
                      </a:r>
                      <a:endParaRPr lang="id-ID" sz="1400" b="1" dirty="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just">
                        <a:lnSpc>
                          <a:spcPct val="150000"/>
                        </a:lnSpc>
                        <a:spcAft>
                          <a:spcPts val="0"/>
                        </a:spcAft>
                      </a:pPr>
                      <a:r>
                        <a:rPr lang="id-ID" sz="1400" b="1" dirty="0">
                          <a:solidFill>
                            <a:schemeClr val="tx1"/>
                          </a:solidFill>
                          <a:effectLst/>
                          <a:latin typeface="Arial Narrow" pitchFamily="34" charset="0"/>
                        </a:rPr>
                        <a:t>23.775</a:t>
                      </a:r>
                      <a:endParaRPr lang="id-ID" sz="1400" b="1" dirty="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just">
                        <a:lnSpc>
                          <a:spcPct val="150000"/>
                        </a:lnSpc>
                        <a:spcAft>
                          <a:spcPts val="0"/>
                        </a:spcAft>
                      </a:pPr>
                      <a:r>
                        <a:rPr lang="id-ID" sz="1400" b="1" dirty="0">
                          <a:solidFill>
                            <a:schemeClr val="tx1"/>
                          </a:solidFill>
                          <a:effectLst/>
                          <a:latin typeface="Arial Narrow" pitchFamily="34" charset="0"/>
                        </a:rPr>
                        <a:t>+6.314</a:t>
                      </a:r>
                      <a:endParaRPr lang="id-ID" sz="1400" b="1" dirty="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just">
                        <a:lnSpc>
                          <a:spcPct val="150000"/>
                        </a:lnSpc>
                        <a:spcAft>
                          <a:spcPts val="0"/>
                        </a:spcAft>
                      </a:pPr>
                      <a:r>
                        <a:rPr lang="id-ID" sz="1400" b="1" dirty="0">
                          <a:solidFill>
                            <a:schemeClr val="tx1"/>
                          </a:solidFill>
                          <a:effectLst/>
                          <a:latin typeface="Arial Narrow" pitchFamily="34" charset="0"/>
                        </a:rPr>
                        <a:t>1.688</a:t>
                      </a:r>
                      <a:endParaRPr lang="id-ID" sz="1400" b="1" dirty="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r">
                        <a:lnSpc>
                          <a:spcPct val="150000"/>
                        </a:lnSpc>
                        <a:spcAft>
                          <a:spcPts val="0"/>
                        </a:spcAft>
                      </a:pPr>
                      <a:r>
                        <a:rPr lang="id-ID" sz="1400" b="1" dirty="0">
                          <a:solidFill>
                            <a:schemeClr val="tx1"/>
                          </a:solidFill>
                          <a:effectLst/>
                          <a:latin typeface="Arial Narrow" pitchFamily="34" charset="0"/>
                        </a:rPr>
                        <a:t>26%</a:t>
                      </a:r>
                      <a:endParaRPr lang="id-ID" sz="1400" b="1" dirty="0">
                        <a:solidFill>
                          <a:schemeClr val="tx1"/>
                        </a:solidFill>
                        <a:effectLst/>
                        <a:latin typeface="Arial Narrow" pitchFamily="34" charset="0"/>
                        <a:ea typeface="Calibri"/>
                        <a:cs typeface="Times New Roman"/>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r>
              <a:tr h="212976">
                <a:tc>
                  <a:txBody>
                    <a:bodyPr/>
                    <a:lstStyle/>
                    <a:p>
                      <a:pPr algn="just">
                        <a:lnSpc>
                          <a:spcPct val="150000"/>
                        </a:lnSpc>
                        <a:spcAft>
                          <a:spcPts val="0"/>
                        </a:spcAft>
                      </a:pPr>
                      <a:r>
                        <a:rPr lang="id-ID" sz="1400" b="1" dirty="0">
                          <a:solidFill>
                            <a:schemeClr val="tx1"/>
                          </a:solidFill>
                          <a:effectLst/>
                          <a:latin typeface="Arial Narrow" pitchFamily="34" charset="0"/>
                        </a:rPr>
                        <a:t>Saudi Arabia</a:t>
                      </a:r>
                      <a:endParaRPr lang="id-ID" sz="1400" b="1" dirty="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just">
                        <a:lnSpc>
                          <a:spcPct val="150000"/>
                        </a:lnSpc>
                        <a:spcAft>
                          <a:spcPts val="0"/>
                        </a:spcAft>
                      </a:pPr>
                      <a:r>
                        <a:rPr lang="id-ID" sz="1400" b="1" dirty="0">
                          <a:solidFill>
                            <a:schemeClr val="tx1"/>
                          </a:solidFill>
                          <a:effectLst/>
                          <a:latin typeface="Arial Narrow" pitchFamily="34" charset="0"/>
                        </a:rPr>
                        <a:t>3.644</a:t>
                      </a:r>
                      <a:endParaRPr lang="id-ID" sz="1400" b="1" dirty="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just">
                        <a:lnSpc>
                          <a:spcPct val="150000"/>
                        </a:lnSpc>
                        <a:spcAft>
                          <a:spcPts val="0"/>
                        </a:spcAft>
                      </a:pPr>
                      <a:r>
                        <a:rPr lang="id-ID" sz="1400" b="1" dirty="0">
                          <a:solidFill>
                            <a:schemeClr val="tx1"/>
                          </a:solidFill>
                          <a:effectLst/>
                          <a:latin typeface="Arial Narrow" pitchFamily="34" charset="0"/>
                        </a:rPr>
                        <a:t>3.644</a:t>
                      </a:r>
                      <a:endParaRPr lang="id-ID" sz="1400" b="1" dirty="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just">
                        <a:lnSpc>
                          <a:spcPct val="150000"/>
                        </a:lnSpc>
                        <a:spcAft>
                          <a:spcPts val="0"/>
                        </a:spcAft>
                      </a:pPr>
                      <a:r>
                        <a:rPr lang="id-ID" sz="1400" b="1" dirty="0">
                          <a:solidFill>
                            <a:schemeClr val="tx1"/>
                          </a:solidFill>
                          <a:effectLst/>
                          <a:latin typeface="Arial Narrow" pitchFamily="34" charset="0"/>
                        </a:rPr>
                        <a:t>0.00</a:t>
                      </a:r>
                      <a:endParaRPr lang="id-ID" sz="1400" b="1" dirty="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just">
                        <a:lnSpc>
                          <a:spcPct val="150000"/>
                        </a:lnSpc>
                        <a:spcAft>
                          <a:spcPts val="0"/>
                        </a:spcAft>
                      </a:pPr>
                      <a:r>
                        <a:rPr lang="id-ID" sz="1400" b="1" dirty="0">
                          <a:solidFill>
                            <a:schemeClr val="tx1"/>
                          </a:solidFill>
                          <a:effectLst/>
                          <a:latin typeface="Arial Narrow" pitchFamily="34" charset="0"/>
                        </a:rPr>
                        <a:t>287.84</a:t>
                      </a:r>
                      <a:endParaRPr lang="id-ID" sz="1400" b="1" dirty="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r">
                        <a:lnSpc>
                          <a:spcPct val="150000"/>
                        </a:lnSpc>
                        <a:spcAft>
                          <a:spcPts val="0"/>
                        </a:spcAft>
                      </a:pPr>
                      <a:r>
                        <a:rPr lang="id-ID" sz="1400" b="1" dirty="0">
                          <a:solidFill>
                            <a:schemeClr val="tx1"/>
                          </a:solidFill>
                          <a:effectLst/>
                          <a:latin typeface="Arial Narrow" pitchFamily="34" charset="0"/>
                        </a:rPr>
                        <a:t>4%</a:t>
                      </a:r>
                      <a:endParaRPr lang="id-ID" sz="1400" b="1" dirty="0">
                        <a:solidFill>
                          <a:schemeClr val="tx1"/>
                        </a:solidFill>
                        <a:effectLst/>
                        <a:latin typeface="Arial Narrow" pitchFamily="34" charset="0"/>
                        <a:ea typeface="Calibri"/>
                        <a:cs typeface="Times New Roman"/>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r>
              <a:tr h="212976">
                <a:tc>
                  <a:txBody>
                    <a:bodyPr/>
                    <a:lstStyle/>
                    <a:p>
                      <a:pPr algn="just">
                        <a:lnSpc>
                          <a:spcPct val="150000"/>
                        </a:lnSpc>
                        <a:spcAft>
                          <a:spcPts val="0"/>
                        </a:spcAft>
                      </a:pPr>
                      <a:r>
                        <a:rPr lang="id-ID" sz="1400" b="1">
                          <a:solidFill>
                            <a:schemeClr val="tx1"/>
                          </a:solidFill>
                          <a:effectLst/>
                          <a:latin typeface="Arial Narrow" pitchFamily="34" charset="0"/>
                        </a:rPr>
                        <a:t>Brazil</a:t>
                      </a:r>
                      <a:endParaRPr lang="id-ID" sz="1400" b="1">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just">
                        <a:lnSpc>
                          <a:spcPct val="150000"/>
                        </a:lnSpc>
                        <a:spcAft>
                          <a:spcPts val="0"/>
                        </a:spcAft>
                      </a:pPr>
                      <a:r>
                        <a:rPr lang="id-ID" sz="1400" b="1" dirty="0">
                          <a:solidFill>
                            <a:schemeClr val="tx1"/>
                          </a:solidFill>
                          <a:effectLst/>
                          <a:latin typeface="Arial Narrow" pitchFamily="34" charset="0"/>
                        </a:rPr>
                        <a:t>1.031</a:t>
                      </a:r>
                      <a:endParaRPr lang="id-ID" sz="1400" b="1" dirty="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just">
                        <a:lnSpc>
                          <a:spcPct val="150000"/>
                        </a:lnSpc>
                        <a:spcAft>
                          <a:spcPts val="0"/>
                        </a:spcAft>
                      </a:pPr>
                      <a:r>
                        <a:rPr lang="id-ID" sz="1400" b="1">
                          <a:solidFill>
                            <a:schemeClr val="tx1"/>
                          </a:solidFill>
                          <a:effectLst/>
                          <a:latin typeface="Arial Narrow" pitchFamily="34" charset="0"/>
                        </a:rPr>
                        <a:t>601</a:t>
                      </a:r>
                      <a:endParaRPr lang="id-ID" sz="1400" b="1">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just">
                        <a:lnSpc>
                          <a:spcPct val="150000"/>
                        </a:lnSpc>
                        <a:spcAft>
                          <a:spcPts val="0"/>
                        </a:spcAft>
                      </a:pPr>
                      <a:r>
                        <a:rPr lang="id-ID" sz="1400" b="1" dirty="0">
                          <a:solidFill>
                            <a:schemeClr val="tx1"/>
                          </a:solidFill>
                          <a:effectLst/>
                          <a:latin typeface="Arial Narrow" pitchFamily="34" charset="0"/>
                        </a:rPr>
                        <a:t>-455.56</a:t>
                      </a:r>
                      <a:endParaRPr lang="id-ID" sz="1400" b="1" dirty="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just">
                        <a:lnSpc>
                          <a:spcPct val="150000"/>
                        </a:lnSpc>
                        <a:spcAft>
                          <a:spcPts val="0"/>
                        </a:spcAft>
                      </a:pPr>
                      <a:r>
                        <a:rPr lang="id-ID" sz="1400" b="1" dirty="0">
                          <a:solidFill>
                            <a:schemeClr val="tx1"/>
                          </a:solidFill>
                          <a:effectLst/>
                          <a:latin typeface="Arial Narrow" pitchFamily="34" charset="0"/>
                        </a:rPr>
                        <a:t>13.97</a:t>
                      </a:r>
                      <a:endParaRPr lang="id-ID" sz="1400" b="1" dirty="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r">
                        <a:lnSpc>
                          <a:spcPct val="150000"/>
                        </a:lnSpc>
                        <a:spcAft>
                          <a:spcPts val="0"/>
                        </a:spcAft>
                      </a:pPr>
                      <a:r>
                        <a:rPr lang="id-ID" sz="1400" b="1" dirty="0">
                          <a:solidFill>
                            <a:schemeClr val="tx1"/>
                          </a:solidFill>
                          <a:effectLst/>
                          <a:latin typeface="Arial Narrow" pitchFamily="34" charset="0"/>
                        </a:rPr>
                        <a:t>0%</a:t>
                      </a:r>
                      <a:endParaRPr lang="id-ID" sz="1400" b="1" dirty="0">
                        <a:solidFill>
                          <a:schemeClr val="tx1"/>
                        </a:solidFill>
                        <a:effectLst/>
                        <a:latin typeface="Arial Narrow" pitchFamily="34" charset="0"/>
                        <a:ea typeface="Calibri"/>
                        <a:cs typeface="Times New Roman"/>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r>
              <a:tr h="212976">
                <a:tc>
                  <a:txBody>
                    <a:bodyPr/>
                    <a:lstStyle/>
                    <a:p>
                      <a:pPr algn="just">
                        <a:lnSpc>
                          <a:spcPct val="150000"/>
                        </a:lnSpc>
                        <a:spcAft>
                          <a:spcPts val="0"/>
                        </a:spcAft>
                      </a:pPr>
                      <a:r>
                        <a:rPr lang="id-ID" sz="1400" b="1">
                          <a:solidFill>
                            <a:schemeClr val="tx1"/>
                          </a:solidFill>
                          <a:effectLst/>
                          <a:latin typeface="Arial Narrow" pitchFamily="34" charset="0"/>
                        </a:rPr>
                        <a:t>German</a:t>
                      </a:r>
                      <a:endParaRPr lang="id-ID" sz="1400" b="1">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just">
                        <a:lnSpc>
                          <a:spcPct val="150000"/>
                        </a:lnSpc>
                        <a:spcAft>
                          <a:spcPts val="0"/>
                        </a:spcAft>
                      </a:pPr>
                      <a:r>
                        <a:rPr lang="id-ID" sz="1400" b="1" dirty="0">
                          <a:solidFill>
                            <a:schemeClr val="tx1"/>
                          </a:solidFill>
                          <a:effectLst/>
                          <a:latin typeface="Arial Narrow" pitchFamily="34" charset="0"/>
                        </a:rPr>
                        <a:t>2.905</a:t>
                      </a:r>
                      <a:endParaRPr lang="id-ID" sz="1400" b="1" dirty="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just">
                        <a:lnSpc>
                          <a:spcPct val="150000"/>
                        </a:lnSpc>
                        <a:spcAft>
                          <a:spcPts val="0"/>
                        </a:spcAft>
                      </a:pPr>
                      <a:r>
                        <a:rPr lang="id-ID" sz="1400" b="1" dirty="0">
                          <a:solidFill>
                            <a:schemeClr val="tx1"/>
                          </a:solidFill>
                          <a:effectLst/>
                          <a:latin typeface="Arial Narrow" pitchFamily="34" charset="0"/>
                        </a:rPr>
                        <a:t>434.34</a:t>
                      </a:r>
                      <a:endParaRPr lang="id-ID" sz="1400" b="1" dirty="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just">
                        <a:lnSpc>
                          <a:spcPct val="150000"/>
                        </a:lnSpc>
                        <a:spcAft>
                          <a:spcPts val="0"/>
                        </a:spcAft>
                      </a:pPr>
                      <a:r>
                        <a:rPr lang="id-ID" sz="1400" b="1">
                          <a:solidFill>
                            <a:schemeClr val="tx1"/>
                          </a:solidFill>
                          <a:effectLst/>
                          <a:latin typeface="Arial Narrow" pitchFamily="34" charset="0"/>
                        </a:rPr>
                        <a:t>-2,464</a:t>
                      </a:r>
                      <a:endParaRPr lang="id-ID" sz="1400" b="1">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just">
                        <a:lnSpc>
                          <a:spcPct val="150000"/>
                        </a:lnSpc>
                        <a:spcAft>
                          <a:spcPts val="0"/>
                        </a:spcAft>
                      </a:pPr>
                      <a:r>
                        <a:rPr lang="id-ID" sz="1400" b="1">
                          <a:solidFill>
                            <a:schemeClr val="tx1"/>
                          </a:solidFill>
                          <a:effectLst/>
                          <a:latin typeface="Arial Narrow" pitchFamily="34" charset="0"/>
                        </a:rPr>
                        <a:t>4,41</a:t>
                      </a:r>
                      <a:endParaRPr lang="id-ID" sz="1400" b="1">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r">
                        <a:lnSpc>
                          <a:spcPct val="150000"/>
                        </a:lnSpc>
                        <a:spcAft>
                          <a:spcPts val="0"/>
                        </a:spcAft>
                      </a:pPr>
                      <a:r>
                        <a:rPr lang="id-ID" sz="1400" b="1">
                          <a:solidFill>
                            <a:schemeClr val="tx1"/>
                          </a:solidFill>
                          <a:effectLst/>
                          <a:latin typeface="Arial Narrow" pitchFamily="34" charset="0"/>
                        </a:rPr>
                        <a:t>0%</a:t>
                      </a:r>
                      <a:endParaRPr lang="id-ID" sz="1400" b="1">
                        <a:solidFill>
                          <a:schemeClr val="tx1"/>
                        </a:solidFill>
                        <a:effectLst/>
                        <a:latin typeface="Arial Narrow" pitchFamily="34" charset="0"/>
                        <a:ea typeface="Calibri"/>
                        <a:cs typeface="Times New Roman"/>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r>
              <a:tr h="212976">
                <a:tc>
                  <a:txBody>
                    <a:bodyPr/>
                    <a:lstStyle/>
                    <a:p>
                      <a:pPr algn="just">
                        <a:lnSpc>
                          <a:spcPct val="150000"/>
                        </a:lnSpc>
                        <a:spcAft>
                          <a:spcPts val="0"/>
                        </a:spcAft>
                      </a:pPr>
                      <a:r>
                        <a:rPr lang="id-ID" sz="1400" b="1" dirty="0">
                          <a:solidFill>
                            <a:schemeClr val="tx1"/>
                          </a:solidFill>
                          <a:effectLst/>
                          <a:latin typeface="Arial Narrow" pitchFamily="34" charset="0"/>
                        </a:rPr>
                        <a:t>Korea Selatan</a:t>
                      </a:r>
                      <a:endParaRPr lang="id-ID" sz="1400" b="1" dirty="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just">
                        <a:lnSpc>
                          <a:spcPct val="150000"/>
                        </a:lnSpc>
                        <a:spcAft>
                          <a:spcPts val="0"/>
                        </a:spcAft>
                      </a:pPr>
                      <a:r>
                        <a:rPr lang="id-ID" sz="1400" b="1" dirty="0">
                          <a:solidFill>
                            <a:schemeClr val="tx1"/>
                          </a:solidFill>
                          <a:effectLst/>
                          <a:latin typeface="Arial Narrow" pitchFamily="34" charset="0"/>
                        </a:rPr>
                        <a:t>1.752</a:t>
                      </a:r>
                      <a:endParaRPr lang="id-ID" sz="1400" b="1" dirty="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just">
                        <a:lnSpc>
                          <a:spcPct val="150000"/>
                        </a:lnSpc>
                        <a:spcAft>
                          <a:spcPts val="0"/>
                        </a:spcAft>
                      </a:pPr>
                      <a:r>
                        <a:rPr lang="id-ID" sz="1400" b="1" dirty="0">
                          <a:solidFill>
                            <a:schemeClr val="tx1"/>
                          </a:solidFill>
                          <a:effectLst/>
                          <a:latin typeface="Arial Narrow" pitchFamily="34" charset="0"/>
                        </a:rPr>
                        <a:t>15,43</a:t>
                      </a:r>
                      <a:endParaRPr lang="id-ID" sz="1400" b="1" dirty="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just">
                        <a:lnSpc>
                          <a:spcPct val="150000"/>
                        </a:lnSpc>
                        <a:spcAft>
                          <a:spcPts val="0"/>
                        </a:spcAft>
                      </a:pPr>
                      <a:r>
                        <a:rPr lang="id-ID" sz="1400" b="1" dirty="0">
                          <a:solidFill>
                            <a:schemeClr val="tx1"/>
                          </a:solidFill>
                          <a:effectLst/>
                          <a:latin typeface="Arial Narrow" pitchFamily="34" charset="0"/>
                        </a:rPr>
                        <a:t>-1,670</a:t>
                      </a:r>
                      <a:endParaRPr lang="id-ID" sz="1400" b="1" dirty="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just">
                        <a:lnSpc>
                          <a:spcPct val="150000"/>
                        </a:lnSpc>
                        <a:spcAft>
                          <a:spcPts val="0"/>
                        </a:spcAft>
                      </a:pPr>
                      <a:r>
                        <a:rPr lang="id-ID" sz="1400" b="1">
                          <a:solidFill>
                            <a:schemeClr val="tx1"/>
                          </a:solidFill>
                          <a:effectLst/>
                          <a:latin typeface="Arial Narrow" pitchFamily="34" charset="0"/>
                        </a:rPr>
                        <a:t>0,19</a:t>
                      </a:r>
                      <a:endParaRPr lang="id-ID" sz="1400" b="1">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r">
                        <a:lnSpc>
                          <a:spcPct val="150000"/>
                        </a:lnSpc>
                        <a:spcAft>
                          <a:spcPts val="0"/>
                        </a:spcAft>
                      </a:pPr>
                      <a:r>
                        <a:rPr lang="id-ID" sz="1400" b="1" dirty="0">
                          <a:solidFill>
                            <a:schemeClr val="tx1"/>
                          </a:solidFill>
                          <a:effectLst/>
                          <a:latin typeface="Arial Narrow" pitchFamily="34" charset="0"/>
                        </a:rPr>
                        <a:t>0%</a:t>
                      </a:r>
                      <a:endParaRPr lang="id-ID" sz="1400" b="1" dirty="0">
                        <a:solidFill>
                          <a:schemeClr val="tx1"/>
                        </a:solidFill>
                        <a:effectLst/>
                        <a:latin typeface="Arial Narrow" pitchFamily="34" charset="0"/>
                        <a:ea typeface="Calibri"/>
                        <a:cs typeface="Times New Roman"/>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r>
              <a:tr h="212976">
                <a:tc>
                  <a:txBody>
                    <a:bodyPr/>
                    <a:lstStyle/>
                    <a:p>
                      <a:pPr algn="just">
                        <a:lnSpc>
                          <a:spcPct val="150000"/>
                        </a:lnSpc>
                        <a:spcAft>
                          <a:spcPts val="0"/>
                        </a:spcAft>
                      </a:pPr>
                      <a:r>
                        <a:rPr lang="id-ID" sz="1400" b="1">
                          <a:solidFill>
                            <a:schemeClr val="tx1"/>
                          </a:solidFill>
                          <a:effectLst/>
                          <a:latin typeface="Arial Narrow" pitchFamily="34" charset="0"/>
                        </a:rPr>
                        <a:t>Kanada</a:t>
                      </a:r>
                      <a:endParaRPr lang="id-ID" sz="1400" b="1">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just">
                        <a:lnSpc>
                          <a:spcPct val="150000"/>
                        </a:lnSpc>
                        <a:spcAft>
                          <a:spcPts val="0"/>
                        </a:spcAft>
                      </a:pPr>
                      <a:r>
                        <a:rPr lang="id-ID" sz="1400" b="1">
                          <a:solidFill>
                            <a:schemeClr val="tx1"/>
                          </a:solidFill>
                          <a:effectLst/>
                          <a:latin typeface="Arial Narrow" pitchFamily="34" charset="0"/>
                        </a:rPr>
                        <a:t>3.144</a:t>
                      </a:r>
                      <a:endParaRPr lang="id-ID" sz="1400" b="1">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just">
                        <a:lnSpc>
                          <a:spcPct val="150000"/>
                        </a:lnSpc>
                        <a:spcAft>
                          <a:spcPts val="0"/>
                        </a:spcAft>
                      </a:pPr>
                      <a:r>
                        <a:rPr lang="id-ID" sz="1400" b="1" dirty="0">
                          <a:solidFill>
                            <a:schemeClr val="tx1"/>
                          </a:solidFill>
                          <a:effectLst/>
                          <a:latin typeface="Arial Narrow" pitchFamily="34" charset="0"/>
                        </a:rPr>
                        <a:t>5.054</a:t>
                      </a:r>
                      <a:endParaRPr lang="id-ID" sz="1400" b="1" dirty="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just">
                        <a:lnSpc>
                          <a:spcPct val="150000"/>
                        </a:lnSpc>
                        <a:spcAft>
                          <a:spcPts val="0"/>
                        </a:spcAft>
                      </a:pPr>
                      <a:r>
                        <a:rPr lang="id-ID" sz="1400" b="1">
                          <a:solidFill>
                            <a:schemeClr val="tx1"/>
                          </a:solidFill>
                          <a:effectLst/>
                          <a:latin typeface="Arial Narrow" pitchFamily="34" charset="0"/>
                        </a:rPr>
                        <a:t>+2.012</a:t>
                      </a:r>
                      <a:endParaRPr lang="id-ID" sz="1400" b="1">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just">
                        <a:lnSpc>
                          <a:spcPct val="150000"/>
                        </a:lnSpc>
                        <a:spcAft>
                          <a:spcPts val="0"/>
                        </a:spcAft>
                      </a:pPr>
                      <a:r>
                        <a:rPr lang="id-ID" sz="1400" b="1">
                          <a:solidFill>
                            <a:schemeClr val="tx1"/>
                          </a:solidFill>
                          <a:effectLst/>
                          <a:latin typeface="Arial Narrow" pitchFamily="34" charset="0"/>
                        </a:rPr>
                        <a:t>68.17</a:t>
                      </a:r>
                      <a:endParaRPr lang="id-ID" sz="1400" b="1">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r">
                        <a:lnSpc>
                          <a:spcPct val="150000"/>
                        </a:lnSpc>
                        <a:spcAft>
                          <a:spcPts val="0"/>
                        </a:spcAft>
                      </a:pPr>
                      <a:r>
                        <a:rPr lang="id-ID" sz="1400" b="1" dirty="0">
                          <a:solidFill>
                            <a:schemeClr val="tx1"/>
                          </a:solidFill>
                          <a:effectLst/>
                          <a:latin typeface="Arial Narrow" pitchFamily="34" charset="0"/>
                        </a:rPr>
                        <a:t>1%</a:t>
                      </a:r>
                      <a:endParaRPr lang="id-ID" sz="1400" b="1" dirty="0">
                        <a:solidFill>
                          <a:schemeClr val="tx1"/>
                        </a:solidFill>
                        <a:effectLst/>
                        <a:latin typeface="Arial Narrow" pitchFamily="34" charset="0"/>
                        <a:ea typeface="Calibri"/>
                        <a:cs typeface="Times New Roman"/>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r>
              <a:tr h="212976">
                <a:tc>
                  <a:txBody>
                    <a:bodyPr/>
                    <a:lstStyle/>
                    <a:p>
                      <a:pPr algn="just">
                        <a:lnSpc>
                          <a:spcPct val="150000"/>
                        </a:lnSpc>
                        <a:spcAft>
                          <a:spcPts val="0"/>
                        </a:spcAft>
                      </a:pPr>
                      <a:r>
                        <a:rPr lang="id-ID" sz="1400" b="1">
                          <a:solidFill>
                            <a:schemeClr val="tx1"/>
                          </a:solidFill>
                          <a:effectLst/>
                          <a:latin typeface="Arial Narrow" pitchFamily="34" charset="0"/>
                        </a:rPr>
                        <a:t>Meksiko</a:t>
                      </a:r>
                      <a:endParaRPr lang="id-ID" sz="1400" b="1">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just">
                        <a:lnSpc>
                          <a:spcPct val="150000"/>
                        </a:lnSpc>
                        <a:spcAft>
                          <a:spcPts val="0"/>
                        </a:spcAft>
                      </a:pPr>
                      <a:r>
                        <a:rPr lang="id-ID" sz="1400" b="1">
                          <a:solidFill>
                            <a:schemeClr val="tx1"/>
                          </a:solidFill>
                          <a:effectLst/>
                          <a:latin typeface="Arial Narrow" pitchFamily="34" charset="0"/>
                        </a:rPr>
                        <a:t>1.952</a:t>
                      </a:r>
                      <a:endParaRPr lang="id-ID" sz="1400" b="1">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just">
                        <a:lnSpc>
                          <a:spcPct val="150000"/>
                        </a:lnSpc>
                        <a:spcAft>
                          <a:spcPts val="0"/>
                        </a:spcAft>
                      </a:pPr>
                      <a:r>
                        <a:rPr lang="id-ID" sz="1400" b="1" dirty="0">
                          <a:solidFill>
                            <a:schemeClr val="tx1"/>
                          </a:solidFill>
                          <a:effectLst/>
                          <a:latin typeface="Arial Narrow" pitchFamily="34" charset="0"/>
                        </a:rPr>
                        <a:t>1.905</a:t>
                      </a:r>
                      <a:endParaRPr lang="id-ID" sz="1400" b="1" dirty="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just">
                        <a:lnSpc>
                          <a:spcPct val="150000"/>
                        </a:lnSpc>
                        <a:spcAft>
                          <a:spcPts val="0"/>
                        </a:spcAft>
                      </a:pPr>
                      <a:r>
                        <a:rPr lang="id-ID" sz="1400" b="1" dirty="0">
                          <a:solidFill>
                            <a:schemeClr val="tx1"/>
                          </a:solidFill>
                          <a:effectLst/>
                          <a:latin typeface="Arial Narrow" pitchFamily="34" charset="0"/>
                        </a:rPr>
                        <a:t>-608</a:t>
                      </a:r>
                      <a:endParaRPr lang="id-ID" sz="1400" b="1" dirty="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just">
                        <a:lnSpc>
                          <a:spcPct val="150000"/>
                        </a:lnSpc>
                        <a:spcAft>
                          <a:spcPts val="0"/>
                        </a:spcAft>
                      </a:pPr>
                      <a:r>
                        <a:rPr lang="id-ID" sz="1400" b="1">
                          <a:solidFill>
                            <a:schemeClr val="tx1"/>
                          </a:solidFill>
                          <a:effectLst/>
                          <a:latin typeface="Arial Narrow" pitchFamily="34" charset="0"/>
                        </a:rPr>
                        <a:t>17.22</a:t>
                      </a:r>
                      <a:endParaRPr lang="id-ID" sz="1400" b="1">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r">
                        <a:lnSpc>
                          <a:spcPct val="150000"/>
                        </a:lnSpc>
                        <a:spcAft>
                          <a:spcPts val="0"/>
                        </a:spcAft>
                      </a:pPr>
                      <a:r>
                        <a:rPr lang="id-ID" sz="1400" b="1" dirty="0">
                          <a:solidFill>
                            <a:schemeClr val="tx1"/>
                          </a:solidFill>
                          <a:effectLst/>
                          <a:latin typeface="Arial Narrow" pitchFamily="34" charset="0"/>
                        </a:rPr>
                        <a:t>0%</a:t>
                      </a:r>
                      <a:endParaRPr lang="id-ID" sz="1400" b="1" dirty="0">
                        <a:solidFill>
                          <a:schemeClr val="tx1"/>
                        </a:solidFill>
                        <a:effectLst/>
                        <a:latin typeface="Arial Narrow" pitchFamily="34" charset="0"/>
                        <a:ea typeface="Calibri"/>
                        <a:cs typeface="Times New Roman"/>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r>
              <a:tr h="212976">
                <a:tc>
                  <a:txBody>
                    <a:bodyPr/>
                    <a:lstStyle/>
                    <a:p>
                      <a:pPr algn="just">
                        <a:lnSpc>
                          <a:spcPct val="150000"/>
                        </a:lnSpc>
                        <a:spcAft>
                          <a:spcPts val="0"/>
                        </a:spcAft>
                      </a:pPr>
                      <a:r>
                        <a:rPr lang="id-ID" sz="1400" b="1">
                          <a:solidFill>
                            <a:schemeClr val="tx1"/>
                          </a:solidFill>
                          <a:effectLst/>
                          <a:latin typeface="Arial Narrow" pitchFamily="34" charset="0"/>
                        </a:rPr>
                        <a:t>Prancis</a:t>
                      </a:r>
                      <a:endParaRPr lang="id-ID" sz="1400" b="1">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just">
                        <a:lnSpc>
                          <a:spcPct val="150000"/>
                        </a:lnSpc>
                        <a:spcAft>
                          <a:spcPts val="0"/>
                        </a:spcAft>
                      </a:pPr>
                      <a:r>
                        <a:rPr lang="id-ID" sz="1400" b="1">
                          <a:solidFill>
                            <a:schemeClr val="tx1"/>
                          </a:solidFill>
                          <a:effectLst/>
                          <a:latin typeface="Arial Narrow" pitchFamily="34" charset="0"/>
                        </a:rPr>
                        <a:t>1.503</a:t>
                      </a:r>
                      <a:endParaRPr lang="id-ID" sz="1400" b="1">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just">
                        <a:lnSpc>
                          <a:spcPct val="150000"/>
                        </a:lnSpc>
                        <a:spcAft>
                          <a:spcPts val="0"/>
                        </a:spcAft>
                      </a:pPr>
                      <a:r>
                        <a:rPr lang="id-ID" sz="1400" b="1">
                          <a:solidFill>
                            <a:schemeClr val="tx1"/>
                          </a:solidFill>
                          <a:effectLst/>
                          <a:latin typeface="Arial Narrow" pitchFamily="34" charset="0"/>
                        </a:rPr>
                        <a:t>17,94</a:t>
                      </a:r>
                      <a:endParaRPr lang="id-ID" sz="1400" b="1">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just">
                        <a:lnSpc>
                          <a:spcPct val="150000"/>
                        </a:lnSpc>
                        <a:spcAft>
                          <a:spcPts val="0"/>
                        </a:spcAft>
                      </a:pPr>
                      <a:r>
                        <a:rPr lang="id-ID" sz="1400" b="1" dirty="0">
                          <a:solidFill>
                            <a:schemeClr val="tx1"/>
                          </a:solidFill>
                          <a:effectLst/>
                          <a:latin typeface="Arial Narrow" pitchFamily="34" charset="0"/>
                        </a:rPr>
                        <a:t>-1.473</a:t>
                      </a:r>
                      <a:endParaRPr lang="id-ID" sz="1400" b="1" dirty="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just">
                        <a:lnSpc>
                          <a:spcPct val="150000"/>
                        </a:lnSpc>
                        <a:spcAft>
                          <a:spcPts val="0"/>
                        </a:spcAft>
                      </a:pPr>
                      <a:r>
                        <a:rPr lang="id-ID" sz="1400" b="1">
                          <a:solidFill>
                            <a:schemeClr val="tx1"/>
                          </a:solidFill>
                          <a:effectLst/>
                          <a:latin typeface="Arial Narrow" pitchFamily="34" charset="0"/>
                        </a:rPr>
                        <a:t>0,38</a:t>
                      </a:r>
                      <a:endParaRPr lang="id-ID" sz="1400" b="1">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r">
                        <a:lnSpc>
                          <a:spcPct val="150000"/>
                        </a:lnSpc>
                        <a:spcAft>
                          <a:spcPts val="0"/>
                        </a:spcAft>
                      </a:pPr>
                      <a:r>
                        <a:rPr lang="id-ID" sz="1400" b="1">
                          <a:solidFill>
                            <a:schemeClr val="tx1"/>
                          </a:solidFill>
                          <a:effectLst/>
                          <a:latin typeface="Arial Narrow" pitchFamily="34" charset="0"/>
                        </a:rPr>
                        <a:t>0%</a:t>
                      </a:r>
                      <a:endParaRPr lang="id-ID" sz="1400" b="1">
                        <a:solidFill>
                          <a:schemeClr val="tx1"/>
                        </a:solidFill>
                        <a:effectLst/>
                        <a:latin typeface="Arial Narrow" pitchFamily="34" charset="0"/>
                        <a:ea typeface="Calibri"/>
                        <a:cs typeface="Times New Roman"/>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r>
              <a:tr h="212976">
                <a:tc>
                  <a:txBody>
                    <a:bodyPr/>
                    <a:lstStyle/>
                    <a:p>
                      <a:pPr algn="just">
                        <a:lnSpc>
                          <a:spcPct val="150000"/>
                        </a:lnSpc>
                        <a:spcAft>
                          <a:spcPts val="0"/>
                        </a:spcAft>
                      </a:pPr>
                      <a:r>
                        <a:rPr lang="id-ID" sz="1400" b="1">
                          <a:solidFill>
                            <a:schemeClr val="tx1"/>
                          </a:solidFill>
                          <a:effectLst/>
                          <a:latin typeface="Arial Narrow" pitchFamily="34" charset="0"/>
                        </a:rPr>
                        <a:t>Iran</a:t>
                      </a:r>
                      <a:endParaRPr lang="id-ID" sz="1400" b="1">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just">
                        <a:lnSpc>
                          <a:spcPct val="150000"/>
                        </a:lnSpc>
                        <a:spcAft>
                          <a:spcPts val="0"/>
                        </a:spcAft>
                      </a:pPr>
                      <a:r>
                        <a:rPr lang="id-ID" sz="1400" b="1">
                          <a:solidFill>
                            <a:schemeClr val="tx1"/>
                          </a:solidFill>
                          <a:effectLst/>
                          <a:latin typeface="Arial Narrow" pitchFamily="34" charset="0"/>
                        </a:rPr>
                        <a:t>5.415</a:t>
                      </a:r>
                      <a:endParaRPr lang="id-ID" sz="1400" b="1">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just">
                        <a:lnSpc>
                          <a:spcPct val="150000"/>
                        </a:lnSpc>
                        <a:spcAft>
                          <a:spcPts val="0"/>
                        </a:spcAft>
                      </a:pPr>
                      <a:r>
                        <a:rPr lang="id-ID" sz="1400" b="1">
                          <a:solidFill>
                            <a:schemeClr val="tx1"/>
                          </a:solidFill>
                          <a:effectLst/>
                          <a:latin typeface="Arial Narrow" pitchFamily="34" charset="0"/>
                        </a:rPr>
                        <a:t>5.360</a:t>
                      </a:r>
                      <a:endParaRPr lang="id-ID" sz="1400" b="1">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just">
                        <a:lnSpc>
                          <a:spcPct val="150000"/>
                        </a:lnSpc>
                        <a:spcAft>
                          <a:spcPts val="0"/>
                        </a:spcAft>
                      </a:pPr>
                      <a:r>
                        <a:rPr lang="id-ID" sz="1400" b="1" dirty="0">
                          <a:solidFill>
                            <a:schemeClr val="tx1"/>
                          </a:solidFill>
                          <a:effectLst/>
                          <a:latin typeface="Arial Narrow" pitchFamily="34" charset="0"/>
                        </a:rPr>
                        <a:t>-54,39</a:t>
                      </a:r>
                      <a:endParaRPr lang="id-ID" sz="1400" b="1" dirty="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just">
                        <a:lnSpc>
                          <a:spcPct val="150000"/>
                        </a:lnSpc>
                        <a:spcAft>
                          <a:spcPts val="0"/>
                        </a:spcAft>
                      </a:pPr>
                      <a:r>
                        <a:rPr lang="id-ID" sz="1400" b="1">
                          <a:solidFill>
                            <a:schemeClr val="tx1"/>
                          </a:solidFill>
                          <a:effectLst/>
                          <a:latin typeface="Arial Narrow" pitchFamily="34" charset="0"/>
                        </a:rPr>
                        <a:t>1.187</a:t>
                      </a:r>
                      <a:endParaRPr lang="id-ID" sz="1400" b="1">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r">
                        <a:lnSpc>
                          <a:spcPct val="150000"/>
                        </a:lnSpc>
                        <a:spcAft>
                          <a:spcPts val="0"/>
                        </a:spcAft>
                      </a:pPr>
                      <a:r>
                        <a:rPr lang="id-ID" sz="1400" b="1">
                          <a:solidFill>
                            <a:schemeClr val="tx1"/>
                          </a:solidFill>
                          <a:effectLst/>
                          <a:latin typeface="Arial Narrow" pitchFamily="34" charset="0"/>
                        </a:rPr>
                        <a:t>18%</a:t>
                      </a:r>
                      <a:endParaRPr lang="id-ID" sz="1400" b="1">
                        <a:solidFill>
                          <a:schemeClr val="tx1"/>
                        </a:solidFill>
                        <a:effectLst/>
                        <a:latin typeface="Arial Narrow" pitchFamily="34" charset="0"/>
                        <a:ea typeface="Calibri"/>
                        <a:cs typeface="Times New Roman"/>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r>
              <a:tr h="212976">
                <a:tc>
                  <a:txBody>
                    <a:bodyPr/>
                    <a:lstStyle/>
                    <a:p>
                      <a:pPr algn="just">
                        <a:lnSpc>
                          <a:spcPct val="150000"/>
                        </a:lnSpc>
                        <a:spcAft>
                          <a:spcPts val="0"/>
                        </a:spcAft>
                      </a:pPr>
                      <a:r>
                        <a:rPr lang="id-ID" sz="1400" b="1">
                          <a:solidFill>
                            <a:schemeClr val="tx1"/>
                          </a:solidFill>
                          <a:effectLst/>
                          <a:latin typeface="Arial Narrow" pitchFamily="34" charset="0"/>
                        </a:rPr>
                        <a:t>UK</a:t>
                      </a:r>
                      <a:endParaRPr lang="id-ID" sz="1400" b="1">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just">
                        <a:lnSpc>
                          <a:spcPct val="150000"/>
                        </a:lnSpc>
                        <a:spcAft>
                          <a:spcPts val="0"/>
                        </a:spcAft>
                      </a:pPr>
                      <a:r>
                        <a:rPr lang="id-ID" sz="1400" b="1">
                          <a:solidFill>
                            <a:schemeClr val="tx1"/>
                          </a:solidFill>
                          <a:effectLst/>
                          <a:latin typeface="Arial Narrow" pitchFamily="34" charset="0"/>
                        </a:rPr>
                        <a:t>2.757</a:t>
                      </a:r>
                      <a:endParaRPr lang="id-ID" sz="1400" b="1">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just">
                        <a:lnSpc>
                          <a:spcPct val="150000"/>
                        </a:lnSpc>
                        <a:spcAft>
                          <a:spcPts val="0"/>
                        </a:spcAft>
                      </a:pPr>
                      <a:r>
                        <a:rPr lang="id-ID" sz="1400" b="1">
                          <a:solidFill>
                            <a:schemeClr val="tx1"/>
                          </a:solidFill>
                          <a:effectLst/>
                          <a:latin typeface="Arial Narrow" pitchFamily="34" charset="0"/>
                        </a:rPr>
                        <a:t>1.447</a:t>
                      </a:r>
                      <a:endParaRPr lang="id-ID" sz="1400" b="1">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just">
                        <a:lnSpc>
                          <a:spcPct val="150000"/>
                        </a:lnSpc>
                        <a:spcAft>
                          <a:spcPts val="0"/>
                        </a:spcAft>
                      </a:pPr>
                      <a:r>
                        <a:rPr lang="id-ID" sz="1400" b="1">
                          <a:solidFill>
                            <a:schemeClr val="tx1"/>
                          </a:solidFill>
                          <a:effectLst/>
                          <a:latin typeface="Arial Narrow" pitchFamily="34" charset="0"/>
                        </a:rPr>
                        <a:t>-1.311</a:t>
                      </a:r>
                      <a:endParaRPr lang="id-ID" sz="1400" b="1">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just">
                        <a:lnSpc>
                          <a:spcPct val="150000"/>
                        </a:lnSpc>
                        <a:spcAft>
                          <a:spcPts val="0"/>
                        </a:spcAft>
                      </a:pPr>
                      <a:r>
                        <a:rPr lang="id-ID" sz="1400" b="1" dirty="0">
                          <a:solidFill>
                            <a:schemeClr val="tx1"/>
                          </a:solidFill>
                          <a:effectLst/>
                          <a:latin typeface="Arial Narrow" pitchFamily="34" charset="0"/>
                        </a:rPr>
                        <a:t>8,69</a:t>
                      </a:r>
                      <a:endParaRPr lang="id-ID" sz="1400" b="1" dirty="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r">
                        <a:lnSpc>
                          <a:spcPct val="150000"/>
                        </a:lnSpc>
                        <a:spcAft>
                          <a:spcPts val="0"/>
                        </a:spcAft>
                      </a:pPr>
                      <a:r>
                        <a:rPr lang="id-ID" sz="1400" b="1" dirty="0">
                          <a:solidFill>
                            <a:schemeClr val="tx1"/>
                          </a:solidFill>
                          <a:effectLst/>
                          <a:latin typeface="Arial Narrow" pitchFamily="34" charset="0"/>
                        </a:rPr>
                        <a:t>0%</a:t>
                      </a:r>
                      <a:endParaRPr lang="id-ID" sz="1400" b="1" dirty="0">
                        <a:solidFill>
                          <a:schemeClr val="tx1"/>
                        </a:solidFill>
                        <a:effectLst/>
                        <a:latin typeface="Arial Narrow" pitchFamily="34" charset="0"/>
                        <a:ea typeface="Calibri"/>
                        <a:cs typeface="Times New Roman"/>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r>
              <a:tr h="212976">
                <a:tc>
                  <a:txBody>
                    <a:bodyPr/>
                    <a:lstStyle/>
                    <a:p>
                      <a:pPr algn="just">
                        <a:lnSpc>
                          <a:spcPct val="150000"/>
                        </a:lnSpc>
                        <a:spcAft>
                          <a:spcPts val="0"/>
                        </a:spcAft>
                      </a:pPr>
                      <a:r>
                        <a:rPr lang="id-ID" sz="1400" b="1" dirty="0">
                          <a:solidFill>
                            <a:schemeClr val="tx1"/>
                          </a:solidFill>
                          <a:effectLst/>
                          <a:latin typeface="Arial Narrow" pitchFamily="34" charset="0"/>
                        </a:rPr>
                        <a:t>Indonesia</a:t>
                      </a:r>
                      <a:endParaRPr lang="id-ID" sz="1400" b="1" dirty="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just">
                        <a:lnSpc>
                          <a:spcPct val="150000"/>
                        </a:lnSpc>
                        <a:spcAft>
                          <a:spcPts val="0"/>
                        </a:spcAft>
                      </a:pPr>
                      <a:r>
                        <a:rPr lang="id-ID" sz="1400" b="1" dirty="0">
                          <a:solidFill>
                            <a:schemeClr val="tx1"/>
                          </a:solidFill>
                          <a:effectLst/>
                          <a:latin typeface="Arial Narrow" pitchFamily="34" charset="0"/>
                        </a:rPr>
                        <a:t>1.327</a:t>
                      </a:r>
                      <a:endParaRPr lang="id-ID" sz="1400" b="1" dirty="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just">
                        <a:lnSpc>
                          <a:spcPct val="150000"/>
                        </a:lnSpc>
                        <a:spcAft>
                          <a:spcPts val="0"/>
                        </a:spcAft>
                      </a:pPr>
                      <a:r>
                        <a:rPr lang="id-ID" sz="1400" b="1">
                          <a:solidFill>
                            <a:schemeClr val="tx1"/>
                          </a:solidFill>
                          <a:effectLst/>
                          <a:latin typeface="Arial Narrow" pitchFamily="34" charset="0"/>
                        </a:rPr>
                        <a:t>2.692</a:t>
                      </a:r>
                      <a:endParaRPr lang="id-ID" sz="1400" b="1">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just">
                        <a:lnSpc>
                          <a:spcPct val="150000"/>
                        </a:lnSpc>
                        <a:spcAft>
                          <a:spcPts val="0"/>
                        </a:spcAft>
                      </a:pPr>
                      <a:r>
                        <a:rPr lang="id-ID" sz="1400" b="1" dirty="0">
                          <a:solidFill>
                            <a:schemeClr val="tx1"/>
                          </a:solidFill>
                          <a:effectLst/>
                          <a:latin typeface="Arial Narrow" pitchFamily="34" charset="0"/>
                        </a:rPr>
                        <a:t>+1.365</a:t>
                      </a:r>
                      <a:endParaRPr lang="id-ID" sz="1400" b="1" dirty="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just">
                        <a:lnSpc>
                          <a:spcPct val="150000"/>
                        </a:lnSpc>
                        <a:spcAft>
                          <a:spcPts val="0"/>
                        </a:spcAft>
                      </a:pPr>
                      <a:r>
                        <a:rPr lang="id-ID" sz="1400" b="1" dirty="0">
                          <a:solidFill>
                            <a:schemeClr val="tx1"/>
                          </a:solidFill>
                          <a:effectLst/>
                          <a:latin typeface="Arial Narrow" pitchFamily="34" charset="0"/>
                        </a:rPr>
                        <a:t>108.40</a:t>
                      </a:r>
                      <a:endParaRPr lang="id-ID" sz="1400" b="1" dirty="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r">
                        <a:lnSpc>
                          <a:spcPct val="150000"/>
                        </a:lnSpc>
                        <a:spcAft>
                          <a:spcPts val="0"/>
                        </a:spcAft>
                      </a:pPr>
                      <a:r>
                        <a:rPr lang="id-ID" sz="1400" b="1" dirty="0">
                          <a:solidFill>
                            <a:schemeClr val="tx1"/>
                          </a:solidFill>
                          <a:effectLst/>
                          <a:latin typeface="Arial Narrow" pitchFamily="34" charset="0"/>
                        </a:rPr>
                        <a:t>2%</a:t>
                      </a:r>
                      <a:endParaRPr lang="id-ID" sz="1400" b="1" dirty="0">
                        <a:solidFill>
                          <a:schemeClr val="tx1"/>
                        </a:solidFill>
                        <a:effectLst/>
                        <a:latin typeface="Arial Narrow" pitchFamily="34" charset="0"/>
                        <a:ea typeface="Calibri"/>
                        <a:cs typeface="Times New Roman"/>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r>
              <a:tr h="212976">
                <a:tc gridSpan="4">
                  <a:txBody>
                    <a:bodyPr/>
                    <a:lstStyle/>
                    <a:p>
                      <a:pPr algn="just">
                        <a:lnSpc>
                          <a:spcPct val="150000"/>
                        </a:lnSpc>
                        <a:spcAft>
                          <a:spcPts val="0"/>
                        </a:spcAft>
                      </a:pPr>
                      <a:r>
                        <a:rPr lang="id-ID" sz="1400" b="1" dirty="0">
                          <a:solidFill>
                            <a:schemeClr val="tx1"/>
                          </a:solidFill>
                          <a:effectLst/>
                          <a:latin typeface="Arial Narrow" pitchFamily="34" charset="0"/>
                        </a:rPr>
                        <a:t>Total cadangan Gas dunia</a:t>
                      </a:r>
                      <a:endParaRPr lang="id-ID" sz="1400" b="1" dirty="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hMerge="1">
                  <a:txBody>
                    <a:bodyPr/>
                    <a:lstStyle/>
                    <a:p>
                      <a:endParaRPr lang="id-ID"/>
                    </a:p>
                  </a:txBody>
                  <a:tcPr/>
                </a:tc>
                <a:tc hMerge="1">
                  <a:txBody>
                    <a:bodyPr/>
                    <a:lstStyle/>
                    <a:p>
                      <a:endParaRPr lang="id-ID"/>
                    </a:p>
                  </a:txBody>
                  <a:tcPr/>
                </a:tc>
                <a:tc hMerge="1">
                  <a:txBody>
                    <a:bodyPr/>
                    <a:lstStyle/>
                    <a:p>
                      <a:endParaRPr lang="id-ID"/>
                    </a:p>
                  </a:txBody>
                  <a:tcPr/>
                </a:tc>
                <a:tc gridSpan="2">
                  <a:txBody>
                    <a:bodyPr/>
                    <a:lstStyle/>
                    <a:p>
                      <a:pPr algn="ctr">
                        <a:lnSpc>
                          <a:spcPct val="150000"/>
                        </a:lnSpc>
                        <a:spcAft>
                          <a:spcPts val="0"/>
                        </a:spcAft>
                      </a:pPr>
                      <a:r>
                        <a:rPr lang="id-ID" sz="1400" b="1" dirty="0">
                          <a:solidFill>
                            <a:srgbClr val="FF0000"/>
                          </a:solidFill>
                          <a:effectLst/>
                          <a:latin typeface="Arial Narrow" pitchFamily="34" charset="0"/>
                        </a:rPr>
                        <a:t>6.845</a:t>
                      </a:r>
                      <a:endParaRPr lang="id-ID" sz="1400" b="1" dirty="0">
                        <a:solidFill>
                          <a:srgbClr val="FF0000"/>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hMerge="1">
                  <a:txBody>
                    <a:bodyPr/>
                    <a:lstStyle/>
                    <a:p>
                      <a:endParaRPr lang="id-ID"/>
                    </a:p>
                  </a:txBody>
                  <a:tcPr/>
                </a:tc>
              </a:tr>
            </a:tbl>
          </a:graphicData>
        </a:graphic>
      </p:graphicFrame>
      <p:sp>
        <p:nvSpPr>
          <p:cNvPr id="15493" name="Title 2"/>
          <p:cNvSpPr>
            <a:spLocks noGrp="1"/>
          </p:cNvSpPr>
          <p:nvPr>
            <p:ph type="title" idx="4294967295"/>
          </p:nvPr>
        </p:nvSpPr>
        <p:spPr bwMode="auto">
          <a:xfrm>
            <a:off x="0" y="365129"/>
            <a:ext cx="9144000" cy="777875"/>
          </a:xfrm>
          <a:noFill/>
          <a:ln>
            <a:miter lim="800000"/>
            <a:headEnd/>
            <a:tailEnd/>
          </a:ln>
        </p:spPr>
        <p:txBody>
          <a:bodyPr vert="horz" wrap="square" lIns="91440" tIns="45720" rIns="91440" bIns="45720" numCol="1" anchorCtr="0" compatLnSpc="1">
            <a:prstTxWarp prst="textNoShape">
              <a:avLst/>
            </a:prstTxWarp>
            <a:normAutofit fontScale="90000"/>
          </a:bodyPr>
          <a:lstStyle/>
          <a:p>
            <a:r>
              <a:rPr lang="id-ID" sz="2800" b="1" dirty="0" smtClean="0">
                <a:solidFill>
                  <a:srgbClr val="C00000"/>
                </a:solidFill>
                <a:latin typeface="Arial" charset="0"/>
                <a:cs typeface="Arial" charset="0"/>
              </a:rPr>
              <a:t>15 NEGARA PENGKONSUMSI MINYAK DAN GAS (IEA 2013)</a:t>
            </a:r>
          </a:p>
        </p:txBody>
      </p:sp>
    </p:spTree>
    <p:extLst>
      <p:ext uri="{BB962C8B-B14F-4D97-AF65-F5344CB8AC3E}">
        <p14:creationId xmlns:p14="http://schemas.microsoft.com/office/powerpoint/2010/main" val="195412021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4294967295"/>
          </p:nvPr>
        </p:nvGraphicFramePr>
        <p:xfrm>
          <a:off x="381002" y="1371600"/>
          <a:ext cx="8305801" cy="4879500"/>
        </p:xfrm>
        <a:graphic>
          <a:graphicData uri="http://schemas.openxmlformats.org/drawingml/2006/table">
            <a:tbl>
              <a:tblPr firstRow="1" firstCol="1" bandRow="1">
                <a:tableStyleId>{5C22544A-7EE6-4342-B048-85BDC9FD1C3A}</a:tableStyleId>
              </a:tblPr>
              <a:tblGrid>
                <a:gridCol w="1325201"/>
                <a:gridCol w="1320026"/>
                <a:gridCol w="1597833"/>
                <a:gridCol w="1597833"/>
                <a:gridCol w="1335554"/>
                <a:gridCol w="1129354"/>
              </a:tblGrid>
              <a:tr h="410128">
                <a:tc rowSpan="2">
                  <a:txBody>
                    <a:bodyPr/>
                    <a:lstStyle/>
                    <a:p>
                      <a:pPr algn="just">
                        <a:lnSpc>
                          <a:spcPct val="150000"/>
                        </a:lnSpc>
                        <a:spcAft>
                          <a:spcPts val="0"/>
                        </a:spcAft>
                      </a:pPr>
                      <a:r>
                        <a:rPr lang="id-ID" sz="1800" dirty="0">
                          <a:solidFill>
                            <a:schemeClr val="tx1"/>
                          </a:solidFill>
                          <a:effectLst/>
                          <a:latin typeface="Arial Narrow" pitchFamily="34" charset="0"/>
                        </a:rPr>
                        <a:t>Negara</a:t>
                      </a:r>
                      <a:endParaRPr lang="id-ID" sz="1800" dirty="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3">
                  <a:txBody>
                    <a:bodyPr/>
                    <a:lstStyle/>
                    <a:p>
                      <a:pPr algn="just">
                        <a:lnSpc>
                          <a:spcPct val="150000"/>
                        </a:lnSpc>
                        <a:spcAft>
                          <a:spcPts val="0"/>
                        </a:spcAft>
                      </a:pPr>
                      <a:r>
                        <a:rPr lang="id-ID" sz="1800">
                          <a:solidFill>
                            <a:schemeClr val="tx1"/>
                          </a:solidFill>
                          <a:effectLst/>
                          <a:latin typeface="Arial Narrow" pitchFamily="34" charset="0"/>
                        </a:rPr>
                        <a:t>Gas: Millyar cubic feet</a:t>
                      </a:r>
                      <a:endParaRPr lang="id-ID" sz="180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id-ID"/>
                    </a:p>
                  </a:txBody>
                  <a:tcPr/>
                </a:tc>
                <a:tc hMerge="1">
                  <a:txBody>
                    <a:bodyPr/>
                    <a:lstStyle/>
                    <a:p>
                      <a:endParaRPr lang="id-ID"/>
                    </a:p>
                  </a:txBody>
                  <a:tcPr/>
                </a:tc>
                <a:tc rowSpan="2" gridSpan="2">
                  <a:txBody>
                    <a:bodyPr/>
                    <a:lstStyle/>
                    <a:p>
                      <a:pPr algn="just">
                        <a:lnSpc>
                          <a:spcPct val="150000"/>
                        </a:lnSpc>
                        <a:spcAft>
                          <a:spcPts val="0"/>
                        </a:spcAft>
                      </a:pPr>
                      <a:r>
                        <a:rPr lang="id-ID" sz="1800">
                          <a:solidFill>
                            <a:schemeClr val="tx1"/>
                          </a:solidFill>
                          <a:effectLst/>
                          <a:latin typeface="Arial Narrow" pitchFamily="34" charset="0"/>
                        </a:rPr>
                        <a:t>Cadangan terbukti (trillion cubic feet)</a:t>
                      </a:r>
                      <a:endParaRPr lang="id-ID" sz="180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hMerge="1">
                  <a:txBody>
                    <a:bodyPr/>
                    <a:lstStyle/>
                    <a:p>
                      <a:endParaRPr lang="id-ID"/>
                    </a:p>
                  </a:txBody>
                  <a:tcPr/>
                </a:tc>
              </a:tr>
              <a:tr h="447412">
                <a:tc vMerge="1">
                  <a:txBody>
                    <a:bodyPr/>
                    <a:lstStyle/>
                    <a:p>
                      <a:endParaRPr lang="id-ID"/>
                    </a:p>
                  </a:txBody>
                  <a:tcPr/>
                </a:tc>
                <a:tc>
                  <a:txBody>
                    <a:bodyPr/>
                    <a:lstStyle/>
                    <a:p>
                      <a:pPr algn="just">
                        <a:lnSpc>
                          <a:spcPct val="150000"/>
                        </a:lnSpc>
                        <a:spcAft>
                          <a:spcPts val="0"/>
                        </a:spcAft>
                      </a:pPr>
                      <a:r>
                        <a:rPr lang="id-ID" sz="1800">
                          <a:solidFill>
                            <a:schemeClr val="tx1"/>
                          </a:solidFill>
                          <a:effectLst/>
                          <a:latin typeface="Arial Narrow" pitchFamily="34" charset="0"/>
                        </a:rPr>
                        <a:t>Konsumsi</a:t>
                      </a:r>
                      <a:endParaRPr lang="id-ID" sz="180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lnSpc>
                          <a:spcPct val="150000"/>
                        </a:lnSpc>
                        <a:spcAft>
                          <a:spcPts val="0"/>
                        </a:spcAft>
                      </a:pPr>
                      <a:r>
                        <a:rPr lang="id-ID" sz="1800">
                          <a:solidFill>
                            <a:schemeClr val="tx1"/>
                          </a:solidFill>
                          <a:effectLst/>
                          <a:latin typeface="Arial Narrow" pitchFamily="34" charset="0"/>
                        </a:rPr>
                        <a:t>produksi</a:t>
                      </a:r>
                      <a:endParaRPr lang="id-ID" sz="180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lnSpc>
                          <a:spcPct val="150000"/>
                        </a:lnSpc>
                        <a:spcAft>
                          <a:spcPts val="0"/>
                        </a:spcAft>
                      </a:pPr>
                      <a:r>
                        <a:rPr lang="id-ID" sz="1800">
                          <a:solidFill>
                            <a:schemeClr val="tx1"/>
                          </a:solidFill>
                          <a:effectLst/>
                          <a:latin typeface="Arial Narrow" pitchFamily="34" charset="0"/>
                        </a:rPr>
                        <a:t>Import/export</a:t>
                      </a:r>
                      <a:endParaRPr lang="id-ID" sz="180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vMerge="1">
                  <a:txBody>
                    <a:bodyPr/>
                    <a:lstStyle/>
                    <a:p>
                      <a:endParaRPr lang="id-ID"/>
                    </a:p>
                  </a:txBody>
                  <a:tcPr/>
                </a:tc>
                <a:tc hMerge="1" vMerge="1">
                  <a:txBody>
                    <a:bodyPr/>
                    <a:lstStyle/>
                    <a:p>
                      <a:endParaRPr lang="id-ID"/>
                    </a:p>
                  </a:txBody>
                  <a:tcPr/>
                </a:tc>
              </a:tr>
              <a:tr h="451141">
                <a:tc>
                  <a:txBody>
                    <a:bodyPr/>
                    <a:lstStyle/>
                    <a:p>
                      <a:pPr algn="just">
                        <a:lnSpc>
                          <a:spcPct val="150000"/>
                        </a:lnSpc>
                        <a:spcAft>
                          <a:spcPts val="0"/>
                        </a:spcAft>
                      </a:pPr>
                      <a:r>
                        <a:rPr lang="id-ID" sz="1800" dirty="0">
                          <a:solidFill>
                            <a:schemeClr val="tx1"/>
                          </a:solidFill>
                          <a:effectLst/>
                          <a:latin typeface="Arial Narrow" pitchFamily="34" charset="0"/>
                        </a:rPr>
                        <a:t>Rusia</a:t>
                      </a:r>
                      <a:endParaRPr lang="id-ID" sz="1800" dirty="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solidFill>
                  </a:tcPr>
                </a:tc>
                <a:tc>
                  <a:txBody>
                    <a:bodyPr/>
                    <a:lstStyle/>
                    <a:p>
                      <a:pPr algn="just">
                        <a:lnSpc>
                          <a:spcPct val="150000"/>
                        </a:lnSpc>
                        <a:spcAft>
                          <a:spcPts val="0"/>
                        </a:spcAft>
                      </a:pPr>
                      <a:r>
                        <a:rPr lang="id-ID" sz="1800" dirty="0">
                          <a:solidFill>
                            <a:schemeClr val="tx1"/>
                          </a:solidFill>
                          <a:effectLst/>
                          <a:latin typeface="Arial Narrow" pitchFamily="34" charset="0"/>
                        </a:rPr>
                        <a:t>17.803</a:t>
                      </a:r>
                      <a:endParaRPr lang="id-ID" sz="1800" dirty="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solidFill>
                  </a:tcPr>
                </a:tc>
                <a:tc>
                  <a:txBody>
                    <a:bodyPr/>
                    <a:lstStyle/>
                    <a:p>
                      <a:pPr algn="just">
                        <a:lnSpc>
                          <a:spcPct val="150000"/>
                        </a:lnSpc>
                        <a:spcAft>
                          <a:spcPts val="0"/>
                        </a:spcAft>
                      </a:pPr>
                      <a:r>
                        <a:rPr lang="id-ID" sz="1800" dirty="0">
                          <a:solidFill>
                            <a:schemeClr val="tx1"/>
                          </a:solidFill>
                          <a:effectLst/>
                          <a:latin typeface="Arial Narrow" pitchFamily="34" charset="0"/>
                        </a:rPr>
                        <a:t>23.775</a:t>
                      </a:r>
                      <a:endParaRPr lang="id-ID" sz="1800" dirty="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solidFill>
                  </a:tcPr>
                </a:tc>
                <a:tc>
                  <a:txBody>
                    <a:bodyPr/>
                    <a:lstStyle/>
                    <a:p>
                      <a:pPr algn="just">
                        <a:lnSpc>
                          <a:spcPct val="150000"/>
                        </a:lnSpc>
                        <a:spcAft>
                          <a:spcPts val="0"/>
                        </a:spcAft>
                      </a:pPr>
                      <a:r>
                        <a:rPr lang="id-ID" sz="1800" dirty="0">
                          <a:solidFill>
                            <a:schemeClr val="tx1"/>
                          </a:solidFill>
                          <a:effectLst/>
                          <a:latin typeface="Arial Narrow" pitchFamily="34" charset="0"/>
                        </a:rPr>
                        <a:t>+6.314</a:t>
                      </a:r>
                      <a:endParaRPr lang="id-ID" sz="1800" dirty="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solidFill>
                  </a:tcPr>
                </a:tc>
                <a:tc>
                  <a:txBody>
                    <a:bodyPr/>
                    <a:lstStyle/>
                    <a:p>
                      <a:pPr algn="just">
                        <a:lnSpc>
                          <a:spcPct val="150000"/>
                        </a:lnSpc>
                        <a:spcAft>
                          <a:spcPts val="0"/>
                        </a:spcAft>
                      </a:pPr>
                      <a:r>
                        <a:rPr lang="id-ID" sz="1800" dirty="0">
                          <a:solidFill>
                            <a:schemeClr val="tx1"/>
                          </a:solidFill>
                          <a:effectLst/>
                          <a:latin typeface="Arial Narrow" pitchFamily="34" charset="0"/>
                        </a:rPr>
                        <a:t>1.688</a:t>
                      </a:r>
                      <a:endParaRPr lang="id-ID" sz="1800" dirty="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solidFill>
                  </a:tcPr>
                </a:tc>
                <a:tc>
                  <a:txBody>
                    <a:bodyPr/>
                    <a:lstStyle/>
                    <a:p>
                      <a:pPr algn="r">
                        <a:lnSpc>
                          <a:spcPct val="150000"/>
                        </a:lnSpc>
                        <a:spcAft>
                          <a:spcPts val="0"/>
                        </a:spcAft>
                      </a:pPr>
                      <a:r>
                        <a:rPr lang="id-ID" sz="1800" dirty="0">
                          <a:solidFill>
                            <a:schemeClr val="tx1"/>
                          </a:solidFill>
                          <a:effectLst/>
                          <a:latin typeface="Arial Narrow" pitchFamily="34" charset="0"/>
                        </a:rPr>
                        <a:t>25%</a:t>
                      </a:r>
                      <a:endParaRPr lang="id-ID" sz="1800" dirty="0">
                        <a:solidFill>
                          <a:schemeClr val="tx1"/>
                        </a:solidFill>
                        <a:effectLst/>
                        <a:latin typeface="Arial Narrow" pitchFamily="34" charset="0"/>
                        <a:ea typeface="Calibri"/>
                        <a:cs typeface="Times New Roman"/>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solidFill>
                  </a:tcPr>
                </a:tc>
              </a:tr>
              <a:tr h="451141">
                <a:tc>
                  <a:txBody>
                    <a:bodyPr/>
                    <a:lstStyle/>
                    <a:p>
                      <a:pPr algn="just">
                        <a:lnSpc>
                          <a:spcPct val="150000"/>
                        </a:lnSpc>
                        <a:spcAft>
                          <a:spcPts val="0"/>
                        </a:spcAft>
                      </a:pPr>
                      <a:r>
                        <a:rPr lang="id-ID" sz="1800" dirty="0">
                          <a:solidFill>
                            <a:schemeClr val="tx1"/>
                          </a:solidFill>
                          <a:effectLst/>
                          <a:latin typeface="Arial Narrow" pitchFamily="34" charset="0"/>
                        </a:rPr>
                        <a:t>Norway</a:t>
                      </a:r>
                      <a:endParaRPr lang="id-ID" sz="1800" dirty="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lnSpc>
                          <a:spcPct val="150000"/>
                        </a:lnSpc>
                        <a:spcAft>
                          <a:spcPts val="0"/>
                        </a:spcAft>
                      </a:pPr>
                      <a:r>
                        <a:rPr lang="id-ID" sz="1800" dirty="0">
                          <a:solidFill>
                            <a:schemeClr val="tx1"/>
                          </a:solidFill>
                          <a:effectLst/>
                          <a:latin typeface="Arial Narrow" pitchFamily="34" charset="0"/>
                        </a:rPr>
                        <a:t>113,29</a:t>
                      </a:r>
                      <a:endParaRPr lang="id-ID" sz="1800" dirty="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lnSpc>
                          <a:spcPct val="150000"/>
                        </a:lnSpc>
                        <a:spcAft>
                          <a:spcPts val="0"/>
                        </a:spcAft>
                      </a:pPr>
                      <a:r>
                        <a:rPr lang="id-ID" sz="1800">
                          <a:solidFill>
                            <a:schemeClr val="tx1"/>
                          </a:solidFill>
                          <a:effectLst/>
                          <a:latin typeface="Arial Narrow" pitchFamily="34" charset="0"/>
                        </a:rPr>
                        <a:t>4.052</a:t>
                      </a:r>
                      <a:endParaRPr lang="id-ID" sz="180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lnSpc>
                          <a:spcPct val="150000"/>
                        </a:lnSpc>
                        <a:spcAft>
                          <a:spcPts val="0"/>
                        </a:spcAft>
                      </a:pPr>
                      <a:r>
                        <a:rPr lang="id-ID" sz="1800">
                          <a:solidFill>
                            <a:schemeClr val="tx1"/>
                          </a:solidFill>
                          <a:effectLst/>
                          <a:latin typeface="Arial Narrow" pitchFamily="34" charset="0"/>
                        </a:rPr>
                        <a:t>+3.435</a:t>
                      </a:r>
                      <a:endParaRPr lang="id-ID" sz="180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lnSpc>
                          <a:spcPct val="150000"/>
                        </a:lnSpc>
                        <a:spcAft>
                          <a:spcPts val="0"/>
                        </a:spcAft>
                      </a:pPr>
                      <a:r>
                        <a:rPr lang="id-ID" sz="1800">
                          <a:solidFill>
                            <a:schemeClr val="tx1"/>
                          </a:solidFill>
                          <a:effectLst/>
                          <a:latin typeface="Arial Narrow" pitchFamily="34" charset="0"/>
                        </a:rPr>
                        <a:t>73,10</a:t>
                      </a:r>
                      <a:endParaRPr lang="id-ID" sz="180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lnSpc>
                          <a:spcPct val="150000"/>
                        </a:lnSpc>
                        <a:spcAft>
                          <a:spcPts val="0"/>
                        </a:spcAft>
                      </a:pPr>
                      <a:r>
                        <a:rPr lang="id-ID" sz="1800">
                          <a:solidFill>
                            <a:schemeClr val="tx1"/>
                          </a:solidFill>
                          <a:effectLst/>
                          <a:latin typeface="Arial Narrow" pitchFamily="34" charset="0"/>
                        </a:rPr>
                        <a:t>1%</a:t>
                      </a:r>
                      <a:endParaRPr lang="id-ID" sz="1800">
                        <a:solidFill>
                          <a:schemeClr val="tx1"/>
                        </a:solidFill>
                        <a:effectLst/>
                        <a:latin typeface="Arial Narrow" pitchFamily="34" charset="0"/>
                        <a:ea typeface="Calibri"/>
                        <a:cs typeface="Times New Roman"/>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51141">
                <a:tc>
                  <a:txBody>
                    <a:bodyPr/>
                    <a:lstStyle/>
                    <a:p>
                      <a:pPr algn="just">
                        <a:lnSpc>
                          <a:spcPct val="150000"/>
                        </a:lnSpc>
                        <a:spcAft>
                          <a:spcPts val="0"/>
                        </a:spcAft>
                      </a:pPr>
                      <a:r>
                        <a:rPr lang="id-ID" sz="1800">
                          <a:solidFill>
                            <a:schemeClr val="tx1"/>
                          </a:solidFill>
                          <a:effectLst/>
                          <a:latin typeface="Arial Narrow" pitchFamily="34" charset="0"/>
                        </a:rPr>
                        <a:t>Qatar</a:t>
                      </a:r>
                      <a:endParaRPr lang="id-ID" sz="180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lnSpc>
                          <a:spcPct val="150000"/>
                        </a:lnSpc>
                        <a:spcAft>
                          <a:spcPts val="0"/>
                        </a:spcAft>
                      </a:pPr>
                      <a:r>
                        <a:rPr lang="id-ID" sz="1800" dirty="0">
                          <a:solidFill>
                            <a:schemeClr val="tx1"/>
                          </a:solidFill>
                          <a:effectLst/>
                          <a:latin typeface="Arial Narrow" pitchFamily="34" charset="0"/>
                        </a:rPr>
                        <a:t>689,70</a:t>
                      </a:r>
                      <a:endParaRPr lang="id-ID" sz="1800" dirty="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lnSpc>
                          <a:spcPct val="150000"/>
                        </a:lnSpc>
                        <a:spcAft>
                          <a:spcPts val="0"/>
                        </a:spcAft>
                      </a:pPr>
                      <a:r>
                        <a:rPr lang="id-ID" sz="1800">
                          <a:solidFill>
                            <a:schemeClr val="tx1"/>
                          </a:solidFill>
                          <a:effectLst/>
                          <a:latin typeface="Arial Narrow" pitchFamily="34" charset="0"/>
                        </a:rPr>
                        <a:t>4.705</a:t>
                      </a:r>
                      <a:endParaRPr lang="id-ID" sz="180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lnSpc>
                          <a:spcPct val="150000"/>
                        </a:lnSpc>
                        <a:spcAft>
                          <a:spcPts val="0"/>
                        </a:spcAft>
                      </a:pPr>
                      <a:r>
                        <a:rPr lang="id-ID" sz="1800">
                          <a:solidFill>
                            <a:schemeClr val="tx1"/>
                          </a:solidFill>
                          <a:effectLst/>
                          <a:latin typeface="Arial Narrow" pitchFamily="34" charset="0"/>
                        </a:rPr>
                        <a:t>+4.015</a:t>
                      </a:r>
                      <a:endParaRPr lang="id-ID" sz="180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lnSpc>
                          <a:spcPct val="150000"/>
                        </a:lnSpc>
                        <a:spcAft>
                          <a:spcPts val="0"/>
                        </a:spcAft>
                      </a:pPr>
                      <a:r>
                        <a:rPr lang="id-ID" sz="1800" dirty="0">
                          <a:solidFill>
                            <a:schemeClr val="tx1"/>
                          </a:solidFill>
                          <a:effectLst/>
                          <a:latin typeface="Arial Narrow" pitchFamily="34" charset="0"/>
                        </a:rPr>
                        <a:t>890</a:t>
                      </a:r>
                      <a:endParaRPr lang="id-ID" sz="1800" dirty="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lnSpc>
                          <a:spcPct val="150000"/>
                        </a:lnSpc>
                        <a:spcAft>
                          <a:spcPts val="0"/>
                        </a:spcAft>
                      </a:pPr>
                      <a:r>
                        <a:rPr lang="id-ID" sz="1800">
                          <a:solidFill>
                            <a:schemeClr val="tx1"/>
                          </a:solidFill>
                          <a:effectLst/>
                          <a:latin typeface="Arial Narrow" pitchFamily="34" charset="0"/>
                        </a:rPr>
                        <a:t>13%</a:t>
                      </a:r>
                      <a:endParaRPr lang="id-ID" sz="1800">
                        <a:solidFill>
                          <a:schemeClr val="tx1"/>
                        </a:solidFill>
                        <a:effectLst/>
                        <a:latin typeface="Arial Narrow" pitchFamily="34" charset="0"/>
                        <a:ea typeface="Calibri"/>
                        <a:cs typeface="Times New Roman"/>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51141">
                <a:tc>
                  <a:txBody>
                    <a:bodyPr/>
                    <a:lstStyle/>
                    <a:p>
                      <a:pPr algn="just">
                        <a:lnSpc>
                          <a:spcPct val="150000"/>
                        </a:lnSpc>
                        <a:spcAft>
                          <a:spcPts val="0"/>
                        </a:spcAft>
                      </a:pPr>
                      <a:r>
                        <a:rPr lang="id-ID" sz="1800">
                          <a:solidFill>
                            <a:schemeClr val="tx1"/>
                          </a:solidFill>
                          <a:effectLst/>
                          <a:latin typeface="Arial Narrow" pitchFamily="34" charset="0"/>
                        </a:rPr>
                        <a:t>Kanada</a:t>
                      </a:r>
                      <a:endParaRPr lang="id-ID" sz="180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lnSpc>
                          <a:spcPct val="150000"/>
                        </a:lnSpc>
                        <a:spcAft>
                          <a:spcPts val="0"/>
                        </a:spcAft>
                      </a:pPr>
                      <a:r>
                        <a:rPr lang="id-ID" sz="1800" dirty="0">
                          <a:solidFill>
                            <a:schemeClr val="tx1"/>
                          </a:solidFill>
                          <a:effectLst/>
                          <a:latin typeface="Arial Narrow" pitchFamily="34" charset="0"/>
                        </a:rPr>
                        <a:t>3.144</a:t>
                      </a:r>
                      <a:endParaRPr lang="id-ID" sz="1800" dirty="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lnSpc>
                          <a:spcPct val="150000"/>
                        </a:lnSpc>
                        <a:spcAft>
                          <a:spcPts val="0"/>
                        </a:spcAft>
                      </a:pPr>
                      <a:r>
                        <a:rPr lang="id-ID" sz="1800" dirty="0">
                          <a:solidFill>
                            <a:schemeClr val="tx1"/>
                          </a:solidFill>
                          <a:effectLst/>
                          <a:latin typeface="Arial Narrow" pitchFamily="34" charset="0"/>
                        </a:rPr>
                        <a:t>5.054</a:t>
                      </a:r>
                      <a:endParaRPr lang="id-ID" sz="1800" dirty="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lnSpc>
                          <a:spcPct val="150000"/>
                        </a:lnSpc>
                        <a:spcAft>
                          <a:spcPts val="0"/>
                        </a:spcAft>
                      </a:pPr>
                      <a:r>
                        <a:rPr lang="id-ID" sz="1800">
                          <a:solidFill>
                            <a:schemeClr val="tx1"/>
                          </a:solidFill>
                          <a:effectLst/>
                          <a:latin typeface="Arial Narrow" pitchFamily="34" charset="0"/>
                        </a:rPr>
                        <a:t>+2.012</a:t>
                      </a:r>
                      <a:endParaRPr lang="id-ID" sz="180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lnSpc>
                          <a:spcPct val="150000"/>
                        </a:lnSpc>
                        <a:spcAft>
                          <a:spcPts val="0"/>
                        </a:spcAft>
                      </a:pPr>
                      <a:r>
                        <a:rPr lang="id-ID" sz="1800">
                          <a:solidFill>
                            <a:schemeClr val="tx1"/>
                          </a:solidFill>
                          <a:effectLst/>
                          <a:latin typeface="Arial Narrow" pitchFamily="34" charset="0"/>
                        </a:rPr>
                        <a:t>68.17</a:t>
                      </a:r>
                      <a:endParaRPr lang="id-ID" sz="180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lnSpc>
                          <a:spcPct val="150000"/>
                        </a:lnSpc>
                        <a:spcAft>
                          <a:spcPts val="0"/>
                        </a:spcAft>
                      </a:pPr>
                      <a:r>
                        <a:rPr lang="id-ID" sz="1800">
                          <a:solidFill>
                            <a:schemeClr val="tx1"/>
                          </a:solidFill>
                          <a:effectLst/>
                          <a:latin typeface="Arial Narrow" pitchFamily="34" charset="0"/>
                        </a:rPr>
                        <a:t>1%</a:t>
                      </a:r>
                      <a:endParaRPr lang="id-ID" sz="1800">
                        <a:solidFill>
                          <a:schemeClr val="tx1"/>
                        </a:solidFill>
                        <a:effectLst/>
                        <a:latin typeface="Arial Narrow" pitchFamily="34" charset="0"/>
                        <a:ea typeface="Calibri"/>
                        <a:cs typeface="Times New Roman"/>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51141">
                <a:tc>
                  <a:txBody>
                    <a:bodyPr/>
                    <a:lstStyle/>
                    <a:p>
                      <a:pPr algn="just">
                        <a:lnSpc>
                          <a:spcPct val="150000"/>
                        </a:lnSpc>
                        <a:spcAft>
                          <a:spcPts val="0"/>
                        </a:spcAft>
                      </a:pPr>
                      <a:r>
                        <a:rPr lang="id-ID" sz="1800">
                          <a:solidFill>
                            <a:schemeClr val="tx1"/>
                          </a:solidFill>
                          <a:effectLst/>
                          <a:latin typeface="Arial Narrow" pitchFamily="34" charset="0"/>
                        </a:rPr>
                        <a:t>Netherland</a:t>
                      </a:r>
                      <a:endParaRPr lang="id-ID" sz="180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lnSpc>
                          <a:spcPct val="150000"/>
                        </a:lnSpc>
                        <a:spcAft>
                          <a:spcPts val="0"/>
                        </a:spcAft>
                      </a:pPr>
                      <a:r>
                        <a:rPr lang="id-ID" sz="1800">
                          <a:solidFill>
                            <a:schemeClr val="tx1"/>
                          </a:solidFill>
                          <a:effectLst/>
                          <a:latin typeface="Arial Narrow" pitchFamily="34" charset="0"/>
                        </a:rPr>
                        <a:t>2.852</a:t>
                      </a:r>
                      <a:endParaRPr lang="id-ID" sz="180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lnSpc>
                          <a:spcPct val="150000"/>
                        </a:lnSpc>
                        <a:spcAft>
                          <a:spcPts val="0"/>
                        </a:spcAft>
                      </a:pPr>
                      <a:r>
                        <a:rPr lang="id-ID" sz="1800" dirty="0">
                          <a:solidFill>
                            <a:schemeClr val="tx1"/>
                          </a:solidFill>
                          <a:effectLst/>
                          <a:latin typeface="Arial Narrow" pitchFamily="34" charset="0"/>
                        </a:rPr>
                        <a:t>1.610</a:t>
                      </a:r>
                      <a:endParaRPr lang="id-ID" sz="1800" dirty="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lnSpc>
                          <a:spcPct val="150000"/>
                        </a:lnSpc>
                        <a:spcAft>
                          <a:spcPts val="0"/>
                        </a:spcAft>
                      </a:pPr>
                      <a:r>
                        <a:rPr lang="id-ID" sz="1800">
                          <a:solidFill>
                            <a:schemeClr val="tx1"/>
                          </a:solidFill>
                          <a:effectLst/>
                          <a:latin typeface="Arial Narrow" pitchFamily="34" charset="0"/>
                        </a:rPr>
                        <a:t>+1.353</a:t>
                      </a:r>
                      <a:endParaRPr lang="id-ID" sz="180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lnSpc>
                          <a:spcPct val="150000"/>
                        </a:lnSpc>
                        <a:spcAft>
                          <a:spcPts val="0"/>
                        </a:spcAft>
                      </a:pPr>
                      <a:r>
                        <a:rPr lang="id-ID" sz="1800">
                          <a:solidFill>
                            <a:schemeClr val="tx1"/>
                          </a:solidFill>
                          <a:effectLst/>
                          <a:latin typeface="Arial Narrow" pitchFamily="34" charset="0"/>
                        </a:rPr>
                        <a:t>43.44</a:t>
                      </a:r>
                      <a:endParaRPr lang="id-ID" sz="180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lnSpc>
                          <a:spcPct val="150000"/>
                        </a:lnSpc>
                        <a:spcAft>
                          <a:spcPts val="0"/>
                        </a:spcAft>
                      </a:pPr>
                      <a:r>
                        <a:rPr lang="id-ID" sz="1800">
                          <a:solidFill>
                            <a:schemeClr val="tx1"/>
                          </a:solidFill>
                          <a:effectLst/>
                          <a:latin typeface="Arial Narrow" pitchFamily="34" charset="0"/>
                        </a:rPr>
                        <a:t>1%</a:t>
                      </a:r>
                      <a:endParaRPr lang="id-ID" sz="1800">
                        <a:solidFill>
                          <a:schemeClr val="tx1"/>
                        </a:solidFill>
                        <a:effectLst/>
                        <a:latin typeface="Arial Narrow" pitchFamily="34" charset="0"/>
                        <a:ea typeface="Calibri"/>
                        <a:cs typeface="Times New Roman"/>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51141">
                <a:tc>
                  <a:txBody>
                    <a:bodyPr/>
                    <a:lstStyle/>
                    <a:p>
                      <a:pPr algn="just">
                        <a:lnSpc>
                          <a:spcPct val="150000"/>
                        </a:lnSpc>
                        <a:spcAft>
                          <a:spcPts val="0"/>
                        </a:spcAft>
                      </a:pPr>
                      <a:r>
                        <a:rPr lang="id-ID" sz="1800">
                          <a:solidFill>
                            <a:schemeClr val="tx1"/>
                          </a:solidFill>
                          <a:effectLst/>
                          <a:latin typeface="Arial Narrow" pitchFamily="34" charset="0"/>
                        </a:rPr>
                        <a:t>Aljajair</a:t>
                      </a:r>
                      <a:endParaRPr lang="id-ID" sz="180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lnSpc>
                          <a:spcPct val="150000"/>
                        </a:lnSpc>
                        <a:spcAft>
                          <a:spcPts val="0"/>
                        </a:spcAft>
                      </a:pPr>
                      <a:r>
                        <a:rPr lang="id-ID" sz="1800">
                          <a:solidFill>
                            <a:schemeClr val="tx1"/>
                          </a:solidFill>
                          <a:effectLst/>
                          <a:latin typeface="Arial Narrow" pitchFamily="34" charset="0"/>
                        </a:rPr>
                        <a:t>1.085</a:t>
                      </a:r>
                      <a:endParaRPr lang="id-ID" sz="180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lnSpc>
                          <a:spcPct val="150000"/>
                        </a:lnSpc>
                        <a:spcAft>
                          <a:spcPts val="0"/>
                        </a:spcAft>
                      </a:pPr>
                      <a:r>
                        <a:rPr lang="id-ID" sz="1800" dirty="0">
                          <a:solidFill>
                            <a:schemeClr val="tx1"/>
                          </a:solidFill>
                          <a:effectLst/>
                          <a:latin typeface="Arial Narrow" pitchFamily="34" charset="0"/>
                        </a:rPr>
                        <a:t>2.922</a:t>
                      </a:r>
                      <a:endParaRPr lang="id-ID" sz="1800" dirty="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lnSpc>
                          <a:spcPct val="150000"/>
                        </a:lnSpc>
                        <a:spcAft>
                          <a:spcPts val="0"/>
                        </a:spcAft>
                      </a:pPr>
                      <a:r>
                        <a:rPr lang="id-ID" sz="1800" dirty="0" smtClean="0">
                          <a:solidFill>
                            <a:schemeClr val="tx1"/>
                          </a:solidFill>
                          <a:effectLst/>
                          <a:latin typeface="Arial Narrow" pitchFamily="34" charset="0"/>
                        </a:rPr>
                        <a:t>+1.836</a:t>
                      </a:r>
                      <a:endParaRPr lang="id-ID" sz="1800" dirty="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lnSpc>
                          <a:spcPct val="150000"/>
                        </a:lnSpc>
                        <a:spcAft>
                          <a:spcPts val="0"/>
                        </a:spcAft>
                      </a:pPr>
                      <a:r>
                        <a:rPr lang="id-ID" sz="1800">
                          <a:solidFill>
                            <a:schemeClr val="tx1"/>
                          </a:solidFill>
                          <a:effectLst/>
                          <a:latin typeface="Arial Narrow" pitchFamily="34" charset="0"/>
                        </a:rPr>
                        <a:t>159</a:t>
                      </a:r>
                      <a:endParaRPr lang="id-ID" sz="180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lnSpc>
                          <a:spcPct val="150000"/>
                        </a:lnSpc>
                        <a:spcAft>
                          <a:spcPts val="0"/>
                        </a:spcAft>
                      </a:pPr>
                      <a:r>
                        <a:rPr lang="id-ID" sz="1800">
                          <a:solidFill>
                            <a:schemeClr val="tx1"/>
                          </a:solidFill>
                          <a:effectLst/>
                          <a:latin typeface="Arial Narrow" pitchFamily="34" charset="0"/>
                        </a:rPr>
                        <a:t>2%</a:t>
                      </a:r>
                      <a:endParaRPr lang="id-ID" sz="1800">
                        <a:solidFill>
                          <a:schemeClr val="tx1"/>
                        </a:solidFill>
                        <a:effectLst/>
                        <a:latin typeface="Arial Narrow" pitchFamily="34" charset="0"/>
                        <a:ea typeface="Calibri"/>
                        <a:cs typeface="Times New Roman"/>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51141">
                <a:tc>
                  <a:txBody>
                    <a:bodyPr/>
                    <a:lstStyle/>
                    <a:p>
                      <a:pPr algn="just">
                        <a:lnSpc>
                          <a:spcPct val="150000"/>
                        </a:lnSpc>
                        <a:spcAft>
                          <a:spcPts val="0"/>
                        </a:spcAft>
                      </a:pPr>
                      <a:r>
                        <a:rPr lang="id-ID" sz="1800" dirty="0">
                          <a:solidFill>
                            <a:schemeClr val="tx1"/>
                          </a:solidFill>
                          <a:effectLst/>
                          <a:latin typeface="Arial Narrow" pitchFamily="34" charset="0"/>
                        </a:rPr>
                        <a:t>Idonesia</a:t>
                      </a:r>
                      <a:endParaRPr lang="id-ID" sz="1800" dirty="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just">
                        <a:lnSpc>
                          <a:spcPct val="150000"/>
                        </a:lnSpc>
                        <a:spcAft>
                          <a:spcPts val="0"/>
                        </a:spcAft>
                      </a:pPr>
                      <a:r>
                        <a:rPr lang="id-ID" sz="1800" dirty="0">
                          <a:solidFill>
                            <a:schemeClr val="tx1"/>
                          </a:solidFill>
                          <a:effectLst/>
                          <a:latin typeface="Arial Narrow" pitchFamily="34" charset="0"/>
                        </a:rPr>
                        <a:t>1.327</a:t>
                      </a:r>
                      <a:endParaRPr lang="id-ID" sz="1800" dirty="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just">
                        <a:lnSpc>
                          <a:spcPct val="150000"/>
                        </a:lnSpc>
                        <a:spcAft>
                          <a:spcPts val="0"/>
                        </a:spcAft>
                      </a:pPr>
                      <a:r>
                        <a:rPr lang="id-ID" sz="1800" dirty="0">
                          <a:solidFill>
                            <a:schemeClr val="tx1"/>
                          </a:solidFill>
                          <a:effectLst/>
                          <a:latin typeface="Arial Narrow" pitchFamily="34" charset="0"/>
                        </a:rPr>
                        <a:t>2.692</a:t>
                      </a:r>
                      <a:endParaRPr lang="id-ID" sz="1800" dirty="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just">
                        <a:lnSpc>
                          <a:spcPct val="150000"/>
                        </a:lnSpc>
                        <a:spcAft>
                          <a:spcPts val="0"/>
                        </a:spcAft>
                      </a:pPr>
                      <a:r>
                        <a:rPr lang="id-ID" sz="1800" dirty="0">
                          <a:solidFill>
                            <a:schemeClr val="tx1"/>
                          </a:solidFill>
                          <a:effectLst/>
                          <a:latin typeface="Arial Narrow" pitchFamily="34" charset="0"/>
                        </a:rPr>
                        <a:t>+1.365</a:t>
                      </a:r>
                      <a:endParaRPr lang="id-ID" sz="1800" dirty="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just">
                        <a:lnSpc>
                          <a:spcPct val="150000"/>
                        </a:lnSpc>
                        <a:spcAft>
                          <a:spcPts val="0"/>
                        </a:spcAft>
                      </a:pPr>
                      <a:r>
                        <a:rPr lang="id-ID" sz="1800" dirty="0">
                          <a:solidFill>
                            <a:schemeClr val="tx1"/>
                          </a:solidFill>
                          <a:effectLst/>
                          <a:latin typeface="Arial Narrow" pitchFamily="34" charset="0"/>
                        </a:rPr>
                        <a:t>108.40</a:t>
                      </a:r>
                      <a:endParaRPr lang="id-ID" sz="1800" dirty="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r">
                        <a:lnSpc>
                          <a:spcPct val="150000"/>
                        </a:lnSpc>
                        <a:spcAft>
                          <a:spcPts val="0"/>
                        </a:spcAft>
                      </a:pPr>
                      <a:r>
                        <a:rPr lang="id-ID" sz="1800" dirty="0">
                          <a:solidFill>
                            <a:schemeClr val="tx1"/>
                          </a:solidFill>
                          <a:effectLst/>
                          <a:latin typeface="Arial Narrow" pitchFamily="34" charset="0"/>
                        </a:rPr>
                        <a:t>2%</a:t>
                      </a:r>
                      <a:endParaRPr lang="id-ID" sz="1800" dirty="0">
                        <a:solidFill>
                          <a:schemeClr val="tx1"/>
                        </a:solidFill>
                        <a:effectLst/>
                        <a:latin typeface="Arial Narrow" pitchFamily="34" charset="0"/>
                        <a:ea typeface="Calibri"/>
                        <a:cs typeface="Times New Roman"/>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r>
              <a:tr h="451141">
                <a:tc>
                  <a:txBody>
                    <a:bodyPr/>
                    <a:lstStyle/>
                    <a:p>
                      <a:pPr algn="just">
                        <a:lnSpc>
                          <a:spcPct val="150000"/>
                        </a:lnSpc>
                        <a:spcAft>
                          <a:spcPts val="0"/>
                        </a:spcAft>
                      </a:pPr>
                      <a:r>
                        <a:rPr lang="id-ID" sz="1800">
                          <a:solidFill>
                            <a:schemeClr val="tx1"/>
                          </a:solidFill>
                          <a:effectLst/>
                          <a:latin typeface="Arial Narrow" pitchFamily="34" charset="0"/>
                        </a:rPr>
                        <a:t>Malaysia</a:t>
                      </a:r>
                      <a:endParaRPr lang="id-ID" sz="180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lnSpc>
                          <a:spcPct val="150000"/>
                        </a:lnSpc>
                        <a:spcAft>
                          <a:spcPts val="0"/>
                        </a:spcAft>
                      </a:pPr>
                      <a:r>
                        <a:rPr lang="id-ID" sz="1800">
                          <a:solidFill>
                            <a:schemeClr val="tx1"/>
                          </a:solidFill>
                          <a:effectLst/>
                          <a:latin typeface="Arial Narrow" pitchFamily="34" charset="0"/>
                        </a:rPr>
                        <a:t>1.081</a:t>
                      </a:r>
                      <a:endParaRPr lang="id-ID" sz="180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lnSpc>
                          <a:spcPct val="150000"/>
                        </a:lnSpc>
                        <a:spcAft>
                          <a:spcPts val="0"/>
                        </a:spcAft>
                      </a:pPr>
                      <a:r>
                        <a:rPr lang="id-ID" sz="1800">
                          <a:solidFill>
                            <a:schemeClr val="tx1"/>
                          </a:solidFill>
                          <a:effectLst/>
                          <a:latin typeface="Arial Narrow" pitchFamily="34" charset="0"/>
                        </a:rPr>
                        <a:t>2.179</a:t>
                      </a:r>
                      <a:endParaRPr lang="id-ID" sz="180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lnSpc>
                          <a:spcPct val="150000"/>
                        </a:lnSpc>
                        <a:spcAft>
                          <a:spcPts val="0"/>
                        </a:spcAft>
                      </a:pPr>
                      <a:r>
                        <a:rPr lang="id-ID" sz="1800" dirty="0" smtClean="0">
                          <a:solidFill>
                            <a:schemeClr val="tx1"/>
                          </a:solidFill>
                          <a:effectLst/>
                          <a:latin typeface="Arial Narrow" pitchFamily="34" charset="0"/>
                        </a:rPr>
                        <a:t>+1.098</a:t>
                      </a:r>
                      <a:endParaRPr lang="id-ID" sz="1800" dirty="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lnSpc>
                          <a:spcPct val="150000"/>
                        </a:lnSpc>
                        <a:spcAft>
                          <a:spcPts val="0"/>
                        </a:spcAft>
                      </a:pPr>
                      <a:r>
                        <a:rPr lang="id-ID" sz="1800" dirty="0">
                          <a:solidFill>
                            <a:schemeClr val="tx1"/>
                          </a:solidFill>
                          <a:effectLst/>
                          <a:latin typeface="Arial Narrow" pitchFamily="34" charset="0"/>
                        </a:rPr>
                        <a:t>83</a:t>
                      </a:r>
                      <a:endParaRPr lang="id-ID" sz="1800" dirty="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a:lnSpc>
                          <a:spcPct val="150000"/>
                        </a:lnSpc>
                        <a:spcAft>
                          <a:spcPts val="0"/>
                        </a:spcAft>
                      </a:pPr>
                      <a:r>
                        <a:rPr lang="id-ID" sz="1800" dirty="0">
                          <a:solidFill>
                            <a:schemeClr val="tx1"/>
                          </a:solidFill>
                          <a:effectLst/>
                          <a:latin typeface="Arial Narrow" pitchFamily="34" charset="0"/>
                        </a:rPr>
                        <a:t>1%</a:t>
                      </a:r>
                      <a:endParaRPr lang="id-ID" sz="1800" dirty="0">
                        <a:solidFill>
                          <a:schemeClr val="tx1"/>
                        </a:solidFill>
                        <a:effectLst/>
                        <a:latin typeface="Arial Narrow" pitchFamily="34" charset="0"/>
                        <a:ea typeface="Calibri"/>
                        <a:cs typeface="Times New Roman"/>
                      </a:endParaRPr>
                    </a:p>
                  </a:txBody>
                  <a:tcPr marL="68580" marR="6858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10128">
                <a:tc gridSpan="4">
                  <a:txBody>
                    <a:bodyPr/>
                    <a:lstStyle/>
                    <a:p>
                      <a:pPr algn="just">
                        <a:lnSpc>
                          <a:spcPct val="150000"/>
                        </a:lnSpc>
                        <a:spcAft>
                          <a:spcPts val="0"/>
                        </a:spcAft>
                      </a:pPr>
                      <a:r>
                        <a:rPr lang="id-ID" sz="1800">
                          <a:solidFill>
                            <a:schemeClr val="tx1"/>
                          </a:solidFill>
                          <a:effectLst/>
                          <a:latin typeface="Arial Narrow" pitchFamily="34" charset="0"/>
                        </a:rPr>
                        <a:t>Total cadangan Gas dunia(Trilliun Cubic feet)</a:t>
                      </a:r>
                      <a:endParaRPr lang="id-ID" sz="180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id-ID"/>
                    </a:p>
                  </a:txBody>
                  <a:tcPr/>
                </a:tc>
                <a:tc hMerge="1">
                  <a:txBody>
                    <a:bodyPr/>
                    <a:lstStyle/>
                    <a:p>
                      <a:endParaRPr lang="id-ID"/>
                    </a:p>
                  </a:txBody>
                  <a:tcPr/>
                </a:tc>
                <a:tc hMerge="1">
                  <a:txBody>
                    <a:bodyPr/>
                    <a:lstStyle/>
                    <a:p>
                      <a:endParaRPr lang="id-ID"/>
                    </a:p>
                  </a:txBody>
                  <a:tcPr/>
                </a:tc>
                <a:tc gridSpan="2">
                  <a:txBody>
                    <a:bodyPr/>
                    <a:lstStyle/>
                    <a:p>
                      <a:pPr algn="ctr">
                        <a:lnSpc>
                          <a:spcPct val="150000"/>
                        </a:lnSpc>
                        <a:spcAft>
                          <a:spcPts val="0"/>
                        </a:spcAft>
                      </a:pPr>
                      <a:r>
                        <a:rPr lang="id-ID" sz="1800" dirty="0">
                          <a:solidFill>
                            <a:schemeClr val="tx1"/>
                          </a:solidFill>
                          <a:effectLst/>
                          <a:latin typeface="Arial Narrow" pitchFamily="34" charset="0"/>
                        </a:rPr>
                        <a:t>6.845</a:t>
                      </a:r>
                      <a:endParaRPr lang="id-ID" sz="1800" dirty="0">
                        <a:solidFill>
                          <a:schemeClr val="tx1"/>
                        </a:solidFill>
                        <a:effectLst/>
                        <a:latin typeface="Arial Narrow"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hMerge="1">
                  <a:txBody>
                    <a:bodyPr/>
                    <a:lstStyle/>
                    <a:p>
                      <a:endParaRPr lang="id-ID"/>
                    </a:p>
                  </a:txBody>
                  <a:tcPr/>
                </a:tc>
              </a:tr>
            </a:tbl>
          </a:graphicData>
        </a:graphic>
      </p:graphicFrame>
      <p:sp>
        <p:nvSpPr>
          <p:cNvPr id="3" name="Title 2"/>
          <p:cNvSpPr>
            <a:spLocks noGrp="1"/>
          </p:cNvSpPr>
          <p:nvPr>
            <p:ph type="title" idx="4294967295"/>
          </p:nvPr>
        </p:nvSpPr>
        <p:spPr>
          <a:xfrm>
            <a:off x="0" y="692151"/>
            <a:ext cx="9144000" cy="576263"/>
          </a:xfrm>
        </p:spPr>
        <p:txBody>
          <a:bodyPr>
            <a:noAutofit/>
          </a:bodyPr>
          <a:lstStyle/>
          <a:p>
            <a:pPr fontAlgn="auto">
              <a:lnSpc>
                <a:spcPct val="150000"/>
              </a:lnSpc>
              <a:spcAft>
                <a:spcPts val="0"/>
              </a:spcAft>
              <a:defRPr/>
            </a:pPr>
            <a:r>
              <a:rPr lang="id-ID" sz="2400" b="1" dirty="0" smtClean="0">
                <a:solidFill>
                  <a:srgbClr val="C00000"/>
                </a:solidFill>
                <a:ea typeface="Calibri"/>
                <a:cs typeface="Times New Roman"/>
              </a:rPr>
              <a:t>8 NEGARA PENGEKSPOR GAS TERBESAR (IEA 2013)</a:t>
            </a:r>
            <a:br>
              <a:rPr lang="id-ID" sz="2400" b="1" dirty="0" smtClean="0">
                <a:solidFill>
                  <a:srgbClr val="C00000"/>
                </a:solidFill>
                <a:ea typeface="Calibri"/>
                <a:cs typeface="Times New Roman"/>
              </a:rPr>
            </a:br>
            <a:endParaRPr lang="id-ID" sz="2400" b="1" dirty="0">
              <a:solidFill>
                <a:srgbClr val="C00000"/>
              </a:solidFill>
            </a:endParaRPr>
          </a:p>
        </p:txBody>
      </p:sp>
    </p:spTree>
    <p:extLst>
      <p:ext uri="{BB962C8B-B14F-4D97-AF65-F5344CB8AC3E}">
        <p14:creationId xmlns:p14="http://schemas.microsoft.com/office/powerpoint/2010/main" val="29586179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 name="Chart 12"/>
          <p:cNvGraphicFramePr/>
          <p:nvPr/>
        </p:nvGraphicFramePr>
        <p:xfrm>
          <a:off x="62223" y="1190846"/>
          <a:ext cx="9019554" cy="4465675"/>
        </p:xfrm>
        <a:graphic>
          <a:graphicData uri="http://schemas.openxmlformats.org/drawingml/2006/chart">
            <c:chart xmlns:c="http://schemas.openxmlformats.org/drawingml/2006/chart" xmlns:r="http://schemas.openxmlformats.org/officeDocument/2006/relationships" r:id="rId2"/>
          </a:graphicData>
        </a:graphic>
      </p:graphicFrame>
      <p:sp>
        <p:nvSpPr>
          <p:cNvPr id="2" name="Title 1"/>
          <p:cNvSpPr>
            <a:spLocks noGrp="1"/>
          </p:cNvSpPr>
          <p:nvPr>
            <p:ph type="title" idx="4294967295"/>
          </p:nvPr>
        </p:nvSpPr>
        <p:spPr>
          <a:xfrm>
            <a:off x="683568" y="116632"/>
            <a:ext cx="8265754" cy="960437"/>
          </a:xfrm>
        </p:spPr>
        <p:txBody>
          <a:bodyPr>
            <a:normAutofit fontScale="90000"/>
          </a:bodyPr>
          <a:lstStyle/>
          <a:p>
            <a:pPr algn="r">
              <a:defRPr/>
            </a:pPr>
            <a:r>
              <a:rPr lang="en-US" sz="4000" b="1" dirty="0" err="1" smtClean="0"/>
              <a:t>Realisasi</a:t>
            </a:r>
            <a:r>
              <a:rPr lang="en-US" sz="4000" b="1" dirty="0" smtClean="0"/>
              <a:t> &amp; Outlook (</a:t>
            </a:r>
            <a:r>
              <a:rPr lang="id-ID" sz="4000" b="1" dirty="0" smtClean="0"/>
              <a:t>2000 – 2050</a:t>
            </a:r>
            <a:r>
              <a:rPr lang="en-US" sz="4000" b="1" dirty="0" smtClean="0"/>
              <a:t>)</a:t>
            </a:r>
            <a:br>
              <a:rPr lang="en-US" sz="4000" b="1" dirty="0" smtClean="0"/>
            </a:br>
            <a:r>
              <a:rPr lang="en-US" sz="3100" dirty="0" err="1" smtClean="0"/>
              <a:t>Profil</a:t>
            </a:r>
            <a:r>
              <a:rPr lang="en-US" sz="3100" dirty="0" smtClean="0"/>
              <a:t> </a:t>
            </a:r>
            <a:r>
              <a:rPr lang="en-US" sz="3100" dirty="0" err="1" smtClean="0"/>
              <a:t>Produksi</a:t>
            </a:r>
            <a:r>
              <a:rPr lang="en-US" sz="3100" dirty="0" smtClean="0"/>
              <a:t> </a:t>
            </a:r>
            <a:r>
              <a:rPr lang="en-US" sz="3100" dirty="0" err="1" smtClean="0"/>
              <a:t>Minyak</a:t>
            </a:r>
            <a:r>
              <a:rPr lang="en-US" sz="3100" dirty="0" smtClean="0"/>
              <a:t> dan Gas </a:t>
            </a:r>
            <a:r>
              <a:rPr lang="en-US" sz="3100" dirty="0" err="1" smtClean="0"/>
              <a:t>Bumi</a:t>
            </a:r>
            <a:r>
              <a:rPr lang="id-ID" sz="3100" dirty="0" smtClean="0"/>
              <a:t/>
            </a:r>
            <a:br>
              <a:rPr lang="id-ID" sz="3100" dirty="0" smtClean="0"/>
            </a:br>
            <a:endParaRPr lang="id-ID" sz="3300" dirty="0"/>
          </a:p>
        </p:txBody>
      </p:sp>
      <p:sp>
        <p:nvSpPr>
          <p:cNvPr id="10" name="Left-Right Arrow 9"/>
          <p:cNvSpPr/>
          <p:nvPr/>
        </p:nvSpPr>
        <p:spPr>
          <a:xfrm>
            <a:off x="914400" y="1239838"/>
            <a:ext cx="2177562" cy="285750"/>
          </a:xfrm>
          <a:prstGeom prst="leftRigh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lgn="ctr">
              <a:defRPr/>
            </a:pPr>
            <a:r>
              <a:rPr lang="en-US" sz="1050" b="1" dirty="0"/>
              <a:t>HISTORY</a:t>
            </a:r>
            <a:endParaRPr lang="id-ID" sz="1050" b="1" dirty="0"/>
          </a:p>
        </p:txBody>
      </p:sp>
      <p:sp>
        <p:nvSpPr>
          <p:cNvPr id="11" name="Left-Right Arrow 10"/>
          <p:cNvSpPr/>
          <p:nvPr/>
        </p:nvSpPr>
        <p:spPr>
          <a:xfrm>
            <a:off x="3131527" y="1239838"/>
            <a:ext cx="5778012" cy="285750"/>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lgn="ctr">
              <a:defRPr/>
            </a:pPr>
            <a:r>
              <a:rPr lang="en-US" b="1" dirty="0"/>
              <a:t>FORECAST</a:t>
            </a:r>
            <a:endParaRPr lang="id-ID" b="1" dirty="0"/>
          </a:p>
        </p:txBody>
      </p:sp>
      <p:sp>
        <p:nvSpPr>
          <p:cNvPr id="51206" name="TextBox 5"/>
          <p:cNvSpPr txBox="1">
            <a:spLocks noChangeArrowheads="1"/>
          </p:cNvSpPr>
          <p:nvPr/>
        </p:nvSpPr>
        <p:spPr bwMode="auto">
          <a:xfrm>
            <a:off x="6232281" y="1868488"/>
            <a:ext cx="2589334" cy="206210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id-ID" altLang="en-US" sz="1200">
                <a:latin typeface="Calibri" pitchFamily="34" charset="0"/>
              </a:rPr>
              <a:t>Catatan:</a:t>
            </a:r>
          </a:p>
          <a:p>
            <a:pPr eaLnBrk="1" hangingPunct="1">
              <a:buFont typeface="Arial" charset="0"/>
              <a:buChar char="•"/>
            </a:pPr>
            <a:r>
              <a:rPr lang="en-US" altLang="en-US" sz="1200">
                <a:latin typeface="Calibri" pitchFamily="34" charset="0"/>
              </a:rPr>
              <a:t> Peak of </a:t>
            </a:r>
            <a:r>
              <a:rPr lang="id-ID" altLang="en-US" sz="1200">
                <a:latin typeface="Calibri" pitchFamily="34" charset="0"/>
              </a:rPr>
              <a:t>Banyu Urip  </a:t>
            </a:r>
            <a:r>
              <a:rPr lang="en-US" altLang="en-US" sz="1200">
                <a:latin typeface="Calibri" pitchFamily="34" charset="0"/>
              </a:rPr>
              <a:t>Field at </a:t>
            </a:r>
            <a:r>
              <a:rPr lang="id-ID" altLang="en-US" sz="1200">
                <a:latin typeface="Calibri" pitchFamily="34" charset="0"/>
              </a:rPr>
              <a:t>201</a:t>
            </a:r>
            <a:r>
              <a:rPr lang="en-US" altLang="en-US" sz="1200">
                <a:latin typeface="Calibri" pitchFamily="34" charset="0"/>
              </a:rPr>
              <a:t>5</a:t>
            </a:r>
            <a:endParaRPr lang="id-ID" altLang="en-US" sz="1200">
              <a:latin typeface="Calibri" pitchFamily="34" charset="0"/>
            </a:endParaRPr>
          </a:p>
          <a:p>
            <a:pPr eaLnBrk="1" hangingPunct="1">
              <a:buFont typeface="Arial" charset="0"/>
              <a:buChar char="•"/>
            </a:pPr>
            <a:r>
              <a:rPr lang="id-ID" altLang="en-US" sz="1200">
                <a:latin typeface="Calibri" pitchFamily="34" charset="0"/>
              </a:rPr>
              <a:t> </a:t>
            </a:r>
            <a:r>
              <a:rPr lang="en-US" altLang="en-US" sz="1200">
                <a:latin typeface="Calibri" pitchFamily="34" charset="0"/>
              </a:rPr>
              <a:t>Peak of IDD Gas Production</a:t>
            </a:r>
            <a:r>
              <a:rPr lang="id-ID" altLang="en-US" sz="1200">
                <a:latin typeface="Calibri" pitchFamily="34" charset="0"/>
              </a:rPr>
              <a:t> </a:t>
            </a:r>
            <a:r>
              <a:rPr lang="en-US" altLang="en-US" sz="1200">
                <a:latin typeface="Calibri" pitchFamily="34" charset="0"/>
              </a:rPr>
              <a:t>in</a:t>
            </a:r>
            <a:r>
              <a:rPr lang="id-ID" altLang="en-US" sz="1200">
                <a:latin typeface="Calibri" pitchFamily="34" charset="0"/>
              </a:rPr>
              <a:t> 2018</a:t>
            </a:r>
          </a:p>
          <a:p>
            <a:pPr eaLnBrk="1" hangingPunct="1"/>
            <a:endParaRPr lang="id-ID" altLang="en-US" sz="200">
              <a:latin typeface="Calibri" pitchFamily="34" charset="0"/>
            </a:endParaRPr>
          </a:p>
          <a:p>
            <a:pPr eaLnBrk="1" hangingPunct="1">
              <a:buFont typeface="Arial" charset="0"/>
              <a:buChar char="•"/>
            </a:pPr>
            <a:r>
              <a:rPr lang="id-ID" altLang="en-US" sz="1200">
                <a:latin typeface="Calibri" pitchFamily="34" charset="0"/>
              </a:rPr>
              <a:t> </a:t>
            </a:r>
            <a:r>
              <a:rPr lang="en-US" altLang="en-US" sz="1200">
                <a:latin typeface="Calibri" pitchFamily="34" charset="0"/>
              </a:rPr>
              <a:t>Peak of Bukit Tua Production in</a:t>
            </a:r>
            <a:r>
              <a:rPr lang="id-ID" altLang="en-US" sz="1200">
                <a:latin typeface="Calibri" pitchFamily="34" charset="0"/>
              </a:rPr>
              <a:t> 201</a:t>
            </a:r>
            <a:r>
              <a:rPr lang="en-US" altLang="en-US" sz="1200">
                <a:latin typeface="Calibri" pitchFamily="34" charset="0"/>
              </a:rPr>
              <a:t>6</a:t>
            </a:r>
            <a:endParaRPr lang="id-ID" altLang="en-US" sz="1200">
              <a:latin typeface="Calibri" pitchFamily="34" charset="0"/>
            </a:endParaRPr>
          </a:p>
          <a:p>
            <a:pPr eaLnBrk="1" hangingPunct="1"/>
            <a:endParaRPr lang="id-ID" altLang="en-US" sz="200">
              <a:latin typeface="Calibri" pitchFamily="34" charset="0"/>
            </a:endParaRPr>
          </a:p>
          <a:p>
            <a:pPr eaLnBrk="1" hangingPunct="1">
              <a:buFont typeface="Arial" charset="0"/>
              <a:buChar char="•"/>
            </a:pPr>
            <a:r>
              <a:rPr lang="en-US" altLang="en-US" sz="1200">
                <a:latin typeface="Calibri" pitchFamily="34" charset="0"/>
              </a:rPr>
              <a:t> </a:t>
            </a:r>
            <a:r>
              <a:rPr lang="id-ID" altLang="en-US" sz="1200">
                <a:latin typeface="Calibri" pitchFamily="34" charset="0"/>
              </a:rPr>
              <a:t>Ande-Ande Lumut </a:t>
            </a:r>
            <a:r>
              <a:rPr lang="en-US" altLang="en-US" sz="1200">
                <a:latin typeface="Calibri" pitchFamily="34" charset="0"/>
              </a:rPr>
              <a:t> Production in </a:t>
            </a:r>
            <a:r>
              <a:rPr lang="id-ID" altLang="en-US" sz="1200">
                <a:latin typeface="Calibri" pitchFamily="34" charset="0"/>
              </a:rPr>
              <a:t>2017</a:t>
            </a:r>
            <a:endParaRPr lang="en-US" altLang="en-US" sz="1200">
              <a:latin typeface="Calibri" pitchFamily="34" charset="0"/>
            </a:endParaRPr>
          </a:p>
          <a:p>
            <a:pPr eaLnBrk="1" hangingPunct="1">
              <a:buFont typeface="Arial" charset="0"/>
              <a:buChar char="•"/>
            </a:pPr>
            <a:r>
              <a:rPr lang="en-US" altLang="en-US" sz="1200">
                <a:latin typeface="Calibri" pitchFamily="34" charset="0"/>
              </a:rPr>
              <a:t> Masela Production in 2019</a:t>
            </a:r>
          </a:p>
          <a:p>
            <a:pPr eaLnBrk="1" hangingPunct="1">
              <a:buFont typeface="Arial" charset="0"/>
              <a:buChar char="•"/>
            </a:pPr>
            <a:r>
              <a:rPr lang="en-US" altLang="en-US" sz="1200">
                <a:latin typeface="Calibri" pitchFamily="34" charset="0"/>
              </a:rPr>
              <a:t> Tangguh Train-3 Production in 2019</a:t>
            </a:r>
            <a:endParaRPr lang="id-ID" altLang="en-US" sz="1200">
              <a:latin typeface="Calibri" pitchFamily="34" charset="0"/>
            </a:endParaRPr>
          </a:p>
          <a:p>
            <a:pPr eaLnBrk="1" hangingPunct="1">
              <a:buFont typeface="Arial" charset="0"/>
              <a:buChar char="•"/>
            </a:pPr>
            <a:endParaRPr lang="id-ID" altLang="en-US" sz="200">
              <a:latin typeface="Calibri" pitchFamily="34" charset="0"/>
            </a:endParaRPr>
          </a:p>
          <a:p>
            <a:pPr eaLnBrk="1" hangingPunct="1">
              <a:buFont typeface="Arial" charset="0"/>
              <a:buChar char="•"/>
            </a:pPr>
            <a:r>
              <a:rPr lang="id-ID" altLang="en-US" sz="1200">
                <a:latin typeface="Calibri" pitchFamily="34" charset="0"/>
              </a:rPr>
              <a:t> </a:t>
            </a:r>
            <a:r>
              <a:rPr lang="id-ID" altLang="en-US" sz="1200" b="1">
                <a:latin typeface="Calibri" pitchFamily="34" charset="0"/>
              </a:rPr>
              <a:t>Decline </a:t>
            </a:r>
            <a:r>
              <a:rPr lang="en-US" altLang="en-US" sz="1200" b="1">
                <a:latin typeface="Calibri" pitchFamily="34" charset="0"/>
              </a:rPr>
              <a:t>of Oil Production</a:t>
            </a:r>
            <a:r>
              <a:rPr lang="id-ID" altLang="en-US" sz="1200">
                <a:latin typeface="Calibri" pitchFamily="34" charset="0"/>
              </a:rPr>
              <a:t>: 6% p.a</a:t>
            </a:r>
          </a:p>
          <a:p>
            <a:pPr eaLnBrk="1" hangingPunct="1"/>
            <a:endParaRPr lang="id-ID" altLang="en-US" sz="200">
              <a:latin typeface="Calibri" pitchFamily="34" charset="0"/>
            </a:endParaRPr>
          </a:p>
          <a:p>
            <a:pPr eaLnBrk="1" hangingPunct="1">
              <a:buFont typeface="Arial" charset="0"/>
              <a:buChar char="•"/>
            </a:pPr>
            <a:r>
              <a:rPr lang="id-ID" altLang="en-US" sz="1200">
                <a:latin typeface="Calibri" pitchFamily="34" charset="0"/>
              </a:rPr>
              <a:t> </a:t>
            </a:r>
            <a:r>
              <a:rPr lang="id-ID" altLang="en-US" sz="1200" b="1">
                <a:latin typeface="Calibri" pitchFamily="34" charset="0"/>
              </a:rPr>
              <a:t>Decline </a:t>
            </a:r>
            <a:r>
              <a:rPr lang="en-US" altLang="en-US" sz="1200" b="1">
                <a:latin typeface="Calibri" pitchFamily="34" charset="0"/>
              </a:rPr>
              <a:t>of </a:t>
            </a:r>
            <a:r>
              <a:rPr lang="id-ID" altLang="en-US" sz="1200" b="1">
                <a:latin typeface="Calibri" pitchFamily="34" charset="0"/>
              </a:rPr>
              <a:t>Gas</a:t>
            </a:r>
            <a:r>
              <a:rPr lang="en-US" altLang="en-US" sz="1200" b="1">
                <a:latin typeface="Calibri" pitchFamily="34" charset="0"/>
              </a:rPr>
              <a:t> Production</a:t>
            </a:r>
            <a:r>
              <a:rPr lang="id-ID" altLang="en-US" sz="1200">
                <a:latin typeface="Calibri" pitchFamily="34" charset="0"/>
              </a:rPr>
              <a:t>: </a:t>
            </a:r>
            <a:r>
              <a:rPr lang="en-US" altLang="en-US" sz="1200">
                <a:latin typeface="Calibri" pitchFamily="34" charset="0"/>
              </a:rPr>
              <a:t>6</a:t>
            </a:r>
            <a:r>
              <a:rPr lang="id-ID" altLang="en-US" sz="1200">
                <a:latin typeface="Calibri" pitchFamily="34" charset="0"/>
              </a:rPr>
              <a:t>% p.a</a:t>
            </a:r>
          </a:p>
        </p:txBody>
      </p:sp>
      <p:pic>
        <p:nvPicPr>
          <p:cNvPr id="5120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1728" y="4078288"/>
            <a:ext cx="2203938" cy="121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08" name="TextBox 8"/>
          <p:cNvSpPr txBox="1">
            <a:spLocks noChangeArrowheads="1"/>
          </p:cNvSpPr>
          <p:nvPr/>
        </p:nvSpPr>
        <p:spPr bwMode="auto">
          <a:xfrm>
            <a:off x="921727" y="3925888"/>
            <a:ext cx="2209800" cy="46166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1200" b="1"/>
              <a:t>Cadangan Minyak RI s/d 2013</a:t>
            </a:r>
          </a:p>
        </p:txBody>
      </p:sp>
      <p:pic>
        <p:nvPicPr>
          <p:cNvPr id="51209"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5848350"/>
            <a:ext cx="9144000" cy="100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6954159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4294967295"/>
            <p:extLst>
              <p:ext uri="{D42A27DB-BD31-4B8C-83A1-F6EECF244321}">
                <p14:modId xmlns:p14="http://schemas.microsoft.com/office/powerpoint/2010/main" val="1782904971"/>
              </p:ext>
            </p:extLst>
          </p:nvPr>
        </p:nvGraphicFramePr>
        <p:xfrm>
          <a:off x="539552" y="1124744"/>
          <a:ext cx="8208913" cy="5448417"/>
        </p:xfrm>
        <a:graphic>
          <a:graphicData uri="http://schemas.openxmlformats.org/drawingml/2006/table">
            <a:tbl>
              <a:tblPr>
                <a:tableStyleId>{5C22544A-7EE6-4342-B048-85BDC9FD1C3A}</a:tableStyleId>
              </a:tblPr>
              <a:tblGrid>
                <a:gridCol w="515416"/>
                <a:gridCol w="1458614"/>
                <a:gridCol w="1018498"/>
                <a:gridCol w="1065885"/>
                <a:gridCol w="920478"/>
                <a:gridCol w="920478"/>
                <a:gridCol w="1154772"/>
                <a:gridCol w="1154772"/>
              </a:tblGrid>
              <a:tr h="818282">
                <a:tc>
                  <a:txBody>
                    <a:bodyPr/>
                    <a:lstStyle/>
                    <a:p>
                      <a:pPr marL="228600" algn="ctr">
                        <a:lnSpc>
                          <a:spcPct val="150000"/>
                        </a:lnSpc>
                        <a:spcAft>
                          <a:spcPts val="0"/>
                        </a:spcAft>
                      </a:pPr>
                      <a:r>
                        <a:rPr lang="id-ID" sz="1200" dirty="0">
                          <a:effectLst/>
                        </a:rPr>
                        <a:t>No.</a:t>
                      </a:r>
                      <a:endParaRPr lang="id-ID" sz="1200" dirty="0">
                        <a:effectLst/>
                        <a:latin typeface="Calibri"/>
                        <a:ea typeface="Calibri"/>
                        <a:cs typeface="Times New Roman"/>
                      </a:endParaRPr>
                    </a:p>
                  </a:txBody>
                  <a:tcPr marL="9525" marR="9525" marT="9525" marB="0" anchor="ctr"/>
                </a:tc>
                <a:tc>
                  <a:txBody>
                    <a:bodyPr/>
                    <a:lstStyle/>
                    <a:p>
                      <a:pPr algn="ctr">
                        <a:lnSpc>
                          <a:spcPct val="150000"/>
                        </a:lnSpc>
                        <a:spcAft>
                          <a:spcPts val="0"/>
                        </a:spcAft>
                      </a:pPr>
                      <a:r>
                        <a:rPr lang="id-ID" sz="1200">
                          <a:effectLst/>
                        </a:rPr>
                        <a:t>Negara</a:t>
                      </a:r>
                      <a:endParaRPr lang="id-ID" sz="1200">
                        <a:effectLst/>
                        <a:latin typeface="Calibri"/>
                        <a:ea typeface="Calibri"/>
                        <a:cs typeface="Times New Roman"/>
                      </a:endParaRPr>
                    </a:p>
                  </a:txBody>
                  <a:tcPr marL="9525" marR="9525" marT="9525" marB="0" anchor="ctr"/>
                </a:tc>
                <a:tc>
                  <a:txBody>
                    <a:bodyPr/>
                    <a:lstStyle/>
                    <a:p>
                      <a:pPr algn="ctr">
                        <a:lnSpc>
                          <a:spcPct val="150000"/>
                        </a:lnSpc>
                        <a:spcAft>
                          <a:spcPts val="0"/>
                        </a:spcAft>
                      </a:pPr>
                      <a:r>
                        <a:rPr lang="id-ID" sz="1200">
                          <a:effectLst/>
                        </a:rPr>
                        <a:t>Penduduk</a:t>
                      </a:r>
                      <a:br>
                        <a:rPr lang="id-ID" sz="1200">
                          <a:effectLst/>
                        </a:rPr>
                      </a:br>
                      <a:r>
                        <a:rPr lang="id-ID" sz="1200">
                          <a:effectLst/>
                        </a:rPr>
                        <a:t>(Juta </a:t>
                      </a:r>
                      <a:r>
                        <a:rPr lang="en-US" sz="1200">
                          <a:effectLst/>
                        </a:rPr>
                        <a:t>Jiwa</a:t>
                      </a:r>
                      <a:r>
                        <a:rPr lang="id-ID" sz="1200">
                          <a:effectLst/>
                        </a:rPr>
                        <a:t>)</a:t>
                      </a:r>
                      <a:endParaRPr lang="id-ID" sz="1200">
                        <a:effectLst/>
                        <a:latin typeface="Calibri"/>
                        <a:ea typeface="Calibri"/>
                        <a:cs typeface="Times New Roman"/>
                      </a:endParaRPr>
                    </a:p>
                  </a:txBody>
                  <a:tcPr marL="9525" marR="9525" marT="9525" marB="0" anchor="ctr"/>
                </a:tc>
                <a:tc>
                  <a:txBody>
                    <a:bodyPr/>
                    <a:lstStyle/>
                    <a:p>
                      <a:pPr marL="43180" algn="ctr">
                        <a:lnSpc>
                          <a:spcPct val="150000"/>
                        </a:lnSpc>
                        <a:spcAft>
                          <a:spcPts val="0"/>
                        </a:spcAft>
                      </a:pPr>
                      <a:r>
                        <a:rPr lang="id-ID" sz="1200" dirty="0" smtClean="0">
                          <a:effectLst/>
                        </a:rPr>
                        <a:t>Pembangkitan energi</a:t>
                      </a:r>
                      <a:r>
                        <a:rPr lang="id-ID" sz="1200" dirty="0">
                          <a:effectLst/>
                        </a:rPr>
                        <a:t/>
                      </a:r>
                      <a:br>
                        <a:rPr lang="id-ID" sz="1200" dirty="0">
                          <a:effectLst/>
                        </a:rPr>
                      </a:br>
                      <a:r>
                        <a:rPr lang="id-ID" sz="1200" dirty="0">
                          <a:effectLst/>
                        </a:rPr>
                        <a:t>(Miliar kWh)</a:t>
                      </a:r>
                      <a:endParaRPr lang="id-ID" sz="1200" dirty="0">
                        <a:effectLst/>
                        <a:latin typeface="Calibri"/>
                        <a:ea typeface="Calibri"/>
                        <a:cs typeface="Times New Roman"/>
                      </a:endParaRPr>
                    </a:p>
                  </a:txBody>
                  <a:tcPr marL="9525" marR="9525" marT="9525" marB="0" anchor="ctr"/>
                </a:tc>
                <a:tc>
                  <a:txBody>
                    <a:bodyPr/>
                    <a:lstStyle/>
                    <a:p>
                      <a:pPr algn="ctr">
                        <a:lnSpc>
                          <a:spcPct val="150000"/>
                        </a:lnSpc>
                        <a:spcAft>
                          <a:spcPts val="0"/>
                        </a:spcAft>
                      </a:pPr>
                      <a:r>
                        <a:rPr lang="en-US" sz="1200" dirty="0">
                          <a:effectLst/>
                        </a:rPr>
                        <a:t>GDP/</a:t>
                      </a:r>
                      <a:br>
                        <a:rPr lang="en-US" sz="1200" dirty="0">
                          <a:effectLst/>
                        </a:rPr>
                      </a:br>
                      <a:r>
                        <a:rPr lang="en-US" sz="1200" dirty="0" err="1">
                          <a:effectLst/>
                        </a:rPr>
                        <a:t>Kapita</a:t>
                      </a:r>
                      <a:endParaRPr lang="id-ID" sz="1200" dirty="0">
                        <a:effectLst/>
                        <a:latin typeface="Calibri"/>
                        <a:ea typeface="Calibri"/>
                        <a:cs typeface="Times New Roman"/>
                      </a:endParaRPr>
                    </a:p>
                  </a:txBody>
                  <a:tcPr marL="9525" marR="9525" marT="9525" marB="0" anchor="ctr"/>
                </a:tc>
                <a:tc>
                  <a:txBody>
                    <a:bodyPr/>
                    <a:lstStyle/>
                    <a:p>
                      <a:pPr algn="ctr">
                        <a:lnSpc>
                          <a:spcPct val="150000"/>
                        </a:lnSpc>
                        <a:spcAft>
                          <a:spcPts val="0"/>
                        </a:spcAft>
                      </a:pPr>
                      <a:r>
                        <a:rPr lang="id-ID" sz="1200" dirty="0" smtClean="0">
                          <a:effectLst/>
                          <a:latin typeface="Calibri"/>
                          <a:ea typeface="Calibri"/>
                          <a:cs typeface="Times New Roman"/>
                        </a:rPr>
                        <a:t>Kapasitas Pembagkit</a:t>
                      </a:r>
                      <a:r>
                        <a:rPr lang="id-ID" sz="1200" baseline="0" dirty="0" smtClean="0">
                          <a:effectLst/>
                          <a:latin typeface="Calibri"/>
                          <a:ea typeface="Calibri"/>
                          <a:cs typeface="Times New Roman"/>
                        </a:rPr>
                        <a:t> GW</a:t>
                      </a:r>
                      <a:endParaRPr lang="id-ID" sz="1200" dirty="0">
                        <a:effectLst/>
                        <a:latin typeface="Calibri"/>
                        <a:ea typeface="Calibri"/>
                        <a:cs typeface="Times New Roman"/>
                      </a:endParaRPr>
                    </a:p>
                  </a:txBody>
                  <a:tcPr marL="9525" marR="9525" marT="9525" marB="0" anchor="ctr"/>
                </a:tc>
                <a:tc>
                  <a:txBody>
                    <a:bodyPr/>
                    <a:lstStyle/>
                    <a:p>
                      <a:pPr algn="ctr">
                        <a:lnSpc>
                          <a:spcPct val="150000"/>
                        </a:lnSpc>
                        <a:spcAft>
                          <a:spcPts val="0"/>
                        </a:spcAft>
                      </a:pPr>
                      <a:r>
                        <a:rPr lang="id-ID" sz="1200" dirty="0" smtClean="0">
                          <a:effectLst/>
                          <a:latin typeface="Calibri"/>
                          <a:ea typeface="Calibri"/>
                          <a:cs typeface="Times New Roman"/>
                        </a:rPr>
                        <a:t>Kapasitas /Kapita (Kw/kapita)</a:t>
                      </a:r>
                      <a:endParaRPr lang="id-ID" sz="1200" dirty="0">
                        <a:effectLst/>
                        <a:latin typeface="Calibri"/>
                        <a:ea typeface="Calibri"/>
                        <a:cs typeface="Times New Roman"/>
                      </a:endParaRPr>
                    </a:p>
                  </a:txBody>
                  <a:tcPr marL="9525" marR="9525" marT="9525" marB="0" anchor="ctr"/>
                </a:tc>
                <a:tc>
                  <a:txBody>
                    <a:bodyPr/>
                    <a:lstStyle/>
                    <a:p>
                      <a:pPr algn="ctr">
                        <a:lnSpc>
                          <a:spcPct val="150000"/>
                        </a:lnSpc>
                        <a:spcAft>
                          <a:spcPts val="0"/>
                        </a:spcAft>
                      </a:pPr>
                      <a:r>
                        <a:rPr lang="id-ID" sz="1200" dirty="0">
                          <a:effectLst/>
                        </a:rPr>
                        <a:t>(kWh/</a:t>
                      </a:r>
                      <a:r>
                        <a:rPr lang="en-US" sz="1200" dirty="0" err="1">
                          <a:effectLst/>
                        </a:rPr>
                        <a:t>Kapita</a:t>
                      </a:r>
                      <a:r>
                        <a:rPr lang="id-ID" sz="1200" dirty="0">
                          <a:effectLst/>
                        </a:rPr>
                        <a:t>)</a:t>
                      </a:r>
                      <a:endParaRPr lang="id-ID" sz="1200" dirty="0">
                        <a:effectLst/>
                        <a:latin typeface="Calibri"/>
                        <a:ea typeface="Calibri"/>
                        <a:cs typeface="Times New Roman"/>
                      </a:endParaRPr>
                    </a:p>
                  </a:txBody>
                  <a:tcPr marL="9525" marR="9525" marT="9525" marB="0" anchor="ctr"/>
                </a:tc>
              </a:tr>
              <a:tr h="756372">
                <a:tc>
                  <a:txBody>
                    <a:bodyPr/>
                    <a:lstStyle/>
                    <a:p>
                      <a:pPr marL="228600" algn="just">
                        <a:lnSpc>
                          <a:spcPct val="150000"/>
                        </a:lnSpc>
                        <a:spcAft>
                          <a:spcPts val="0"/>
                        </a:spcAft>
                      </a:pPr>
                      <a:r>
                        <a:rPr lang="id-ID" sz="1600">
                          <a:effectLst/>
                        </a:rPr>
                        <a:t>1</a:t>
                      </a:r>
                      <a:endParaRPr lang="id-ID" sz="1600">
                        <a:effectLst/>
                        <a:latin typeface="Calibri"/>
                        <a:ea typeface="Calibri"/>
                        <a:cs typeface="Times New Roman"/>
                      </a:endParaRPr>
                    </a:p>
                  </a:txBody>
                  <a:tcPr marL="9525" marR="85725" marT="9525" marB="0" anchor="ctr"/>
                </a:tc>
                <a:tc>
                  <a:txBody>
                    <a:bodyPr/>
                    <a:lstStyle/>
                    <a:p>
                      <a:pPr marL="126365" algn="just">
                        <a:lnSpc>
                          <a:spcPct val="150000"/>
                        </a:lnSpc>
                        <a:spcAft>
                          <a:spcPts val="0"/>
                        </a:spcAft>
                      </a:pPr>
                      <a:r>
                        <a:rPr lang="en-US" sz="1400">
                          <a:effectLst/>
                        </a:rPr>
                        <a:t>Brunei Darussalam</a:t>
                      </a:r>
                      <a:endParaRPr lang="id-ID" sz="1400">
                        <a:effectLst/>
                        <a:latin typeface="Calibri"/>
                        <a:ea typeface="Calibri"/>
                        <a:cs typeface="Times New Roman"/>
                      </a:endParaRPr>
                    </a:p>
                  </a:txBody>
                  <a:tcPr marL="9525" marR="9525" marT="9525" marB="0" anchor="ctr"/>
                </a:tc>
                <a:tc>
                  <a:txBody>
                    <a:bodyPr/>
                    <a:lstStyle/>
                    <a:p>
                      <a:pPr marL="139700" algn="ctr">
                        <a:lnSpc>
                          <a:spcPct val="150000"/>
                        </a:lnSpc>
                        <a:spcAft>
                          <a:spcPts val="0"/>
                        </a:spcAft>
                      </a:pPr>
                      <a:r>
                        <a:rPr lang="en-US" sz="1400" dirty="0">
                          <a:effectLst/>
                        </a:rPr>
                        <a:t>0.</a:t>
                      </a:r>
                      <a:r>
                        <a:rPr lang="id-ID" sz="1400" dirty="0">
                          <a:effectLst/>
                        </a:rPr>
                        <a:t>41</a:t>
                      </a:r>
                      <a:endParaRPr lang="id-ID" sz="1400" dirty="0">
                        <a:effectLst/>
                        <a:latin typeface="Calibri"/>
                        <a:ea typeface="Calibri"/>
                        <a:cs typeface="Times New Roman"/>
                      </a:endParaRPr>
                    </a:p>
                  </a:txBody>
                  <a:tcPr marL="9525" marT="9525" marB="0" anchor="ctr">
                    <a:solidFill>
                      <a:srgbClr val="FF0000"/>
                    </a:solidFill>
                  </a:tcPr>
                </a:tc>
                <a:tc>
                  <a:txBody>
                    <a:bodyPr/>
                    <a:lstStyle/>
                    <a:p>
                      <a:pPr algn="ctr">
                        <a:lnSpc>
                          <a:spcPct val="115000"/>
                        </a:lnSpc>
                        <a:spcAft>
                          <a:spcPts val="1000"/>
                        </a:spcAft>
                      </a:pPr>
                      <a:r>
                        <a:rPr lang="id-ID" sz="1400">
                          <a:effectLst/>
                        </a:rPr>
                        <a:t>3</a:t>
                      </a:r>
                      <a:endParaRPr lang="id-ID" sz="1400">
                        <a:effectLst/>
                        <a:latin typeface="Calibri"/>
                        <a:ea typeface="Calibri"/>
                        <a:cs typeface="Times New Roman"/>
                      </a:endParaRPr>
                    </a:p>
                  </a:txBody>
                  <a:tcPr marL="9525" marR="85725" marT="9525" marB="0" anchor="ctr"/>
                </a:tc>
                <a:tc>
                  <a:txBody>
                    <a:bodyPr/>
                    <a:lstStyle/>
                    <a:p>
                      <a:pPr marL="228600" algn="just">
                        <a:lnSpc>
                          <a:spcPct val="150000"/>
                        </a:lnSpc>
                        <a:spcAft>
                          <a:spcPts val="0"/>
                        </a:spcAft>
                      </a:pPr>
                      <a:r>
                        <a:rPr lang="en-US" sz="1400" dirty="0">
                          <a:effectLst/>
                          <a:latin typeface="+mj-lt"/>
                        </a:rPr>
                        <a:t>54,400</a:t>
                      </a:r>
                      <a:endParaRPr lang="id-ID" sz="1400" dirty="0">
                        <a:effectLst/>
                        <a:latin typeface="+mj-lt"/>
                        <a:ea typeface="Calibri"/>
                        <a:cs typeface="Times New Roman"/>
                      </a:endParaRPr>
                    </a:p>
                  </a:txBody>
                  <a:tcPr marL="9525" marR="85725" marT="9525" marB="0" anchor="ctr"/>
                </a:tc>
                <a:tc>
                  <a:txBody>
                    <a:bodyPr/>
                    <a:lstStyle/>
                    <a:p>
                      <a:pPr marL="228600" algn="just">
                        <a:lnSpc>
                          <a:spcPct val="150000"/>
                        </a:lnSpc>
                        <a:spcAft>
                          <a:spcPts val="0"/>
                        </a:spcAft>
                      </a:pPr>
                      <a:r>
                        <a:rPr lang="id-ID" sz="1400" dirty="0" smtClean="0">
                          <a:effectLst/>
                          <a:latin typeface="+mj-lt"/>
                          <a:ea typeface="Calibri"/>
                          <a:cs typeface="Times New Roman"/>
                        </a:rPr>
                        <a:t>0,76</a:t>
                      </a:r>
                      <a:endParaRPr lang="id-ID" sz="1400" dirty="0">
                        <a:effectLst/>
                        <a:latin typeface="+mj-lt"/>
                        <a:ea typeface="Calibri"/>
                        <a:cs typeface="Times New Roman"/>
                      </a:endParaRPr>
                    </a:p>
                  </a:txBody>
                  <a:tcPr marL="9525" marR="85725" marT="9525" marB="0" anchor="ctr">
                    <a:solidFill>
                      <a:srgbClr val="00B050"/>
                    </a:solidFill>
                  </a:tcPr>
                </a:tc>
                <a:tc>
                  <a:txBody>
                    <a:bodyPr/>
                    <a:lstStyle/>
                    <a:p>
                      <a:pPr marL="260350">
                        <a:lnSpc>
                          <a:spcPct val="150000"/>
                        </a:lnSpc>
                        <a:spcAft>
                          <a:spcPts val="0"/>
                        </a:spcAft>
                      </a:pPr>
                      <a:r>
                        <a:rPr lang="id-ID" sz="1400" dirty="0" smtClean="0">
                          <a:effectLst/>
                          <a:latin typeface="+mj-lt"/>
                          <a:ea typeface="Calibri"/>
                          <a:cs typeface="Times New Roman"/>
                        </a:rPr>
                        <a:t>1,8</a:t>
                      </a:r>
                      <a:endParaRPr lang="id-ID" sz="1400" dirty="0">
                        <a:effectLst/>
                        <a:latin typeface="+mj-lt"/>
                        <a:ea typeface="Calibri"/>
                        <a:cs typeface="Times New Roman"/>
                      </a:endParaRPr>
                    </a:p>
                  </a:txBody>
                  <a:tcPr marL="9525" marR="137160" marT="9525" marB="0" anchor="ctr"/>
                </a:tc>
                <a:tc>
                  <a:txBody>
                    <a:bodyPr/>
                    <a:lstStyle/>
                    <a:p>
                      <a:pPr marL="260350">
                        <a:lnSpc>
                          <a:spcPct val="150000"/>
                        </a:lnSpc>
                        <a:spcAft>
                          <a:spcPts val="0"/>
                        </a:spcAft>
                      </a:pPr>
                      <a:r>
                        <a:rPr lang="en-US" sz="1400">
                          <a:effectLst/>
                          <a:latin typeface="+mj-lt"/>
                        </a:rPr>
                        <a:t>8</a:t>
                      </a:r>
                      <a:r>
                        <a:rPr lang="id-ID" sz="1400">
                          <a:effectLst/>
                          <a:latin typeface="+mj-lt"/>
                        </a:rPr>
                        <a:t>.5</a:t>
                      </a:r>
                      <a:r>
                        <a:rPr lang="en-US" sz="1400">
                          <a:effectLst/>
                          <a:latin typeface="+mj-lt"/>
                        </a:rPr>
                        <a:t>0</a:t>
                      </a:r>
                      <a:r>
                        <a:rPr lang="id-ID" sz="1400">
                          <a:effectLst/>
                          <a:latin typeface="+mj-lt"/>
                        </a:rPr>
                        <a:t>7</a:t>
                      </a:r>
                      <a:endParaRPr lang="id-ID" sz="1400">
                        <a:effectLst/>
                        <a:latin typeface="+mj-lt"/>
                        <a:ea typeface="Calibri"/>
                        <a:cs typeface="Times New Roman"/>
                      </a:endParaRPr>
                    </a:p>
                  </a:txBody>
                  <a:tcPr marL="9525" marR="137160" marT="9525" marB="0" anchor="ctr"/>
                </a:tc>
              </a:tr>
              <a:tr h="429778">
                <a:tc>
                  <a:txBody>
                    <a:bodyPr/>
                    <a:lstStyle/>
                    <a:p>
                      <a:pPr marL="228600" algn="just">
                        <a:lnSpc>
                          <a:spcPct val="150000"/>
                        </a:lnSpc>
                        <a:spcAft>
                          <a:spcPts val="0"/>
                        </a:spcAft>
                      </a:pPr>
                      <a:r>
                        <a:rPr lang="id-ID" sz="1600">
                          <a:effectLst/>
                        </a:rPr>
                        <a:t>2</a:t>
                      </a:r>
                      <a:endParaRPr lang="id-ID" sz="1600">
                        <a:effectLst/>
                        <a:latin typeface="Calibri"/>
                        <a:ea typeface="Calibri"/>
                        <a:cs typeface="Times New Roman"/>
                      </a:endParaRPr>
                    </a:p>
                  </a:txBody>
                  <a:tcPr marL="9525" marR="85725" marT="9525" marB="0" anchor="ctr"/>
                </a:tc>
                <a:tc>
                  <a:txBody>
                    <a:bodyPr/>
                    <a:lstStyle/>
                    <a:p>
                      <a:pPr marL="126365" algn="just">
                        <a:lnSpc>
                          <a:spcPct val="150000"/>
                        </a:lnSpc>
                        <a:spcAft>
                          <a:spcPts val="0"/>
                        </a:spcAft>
                      </a:pPr>
                      <a:r>
                        <a:rPr lang="en-US" sz="1400">
                          <a:effectLst/>
                        </a:rPr>
                        <a:t>Singapura</a:t>
                      </a:r>
                      <a:endParaRPr lang="id-ID" sz="1400">
                        <a:effectLst/>
                        <a:latin typeface="Calibri"/>
                        <a:ea typeface="Calibri"/>
                        <a:cs typeface="Times New Roman"/>
                      </a:endParaRPr>
                    </a:p>
                  </a:txBody>
                  <a:tcPr marL="9525" marR="9525" marT="9525" marB="0" anchor="ctr"/>
                </a:tc>
                <a:tc>
                  <a:txBody>
                    <a:bodyPr/>
                    <a:lstStyle/>
                    <a:p>
                      <a:pPr marL="139700">
                        <a:lnSpc>
                          <a:spcPct val="150000"/>
                        </a:lnSpc>
                        <a:spcAft>
                          <a:spcPts val="0"/>
                        </a:spcAft>
                      </a:pPr>
                      <a:r>
                        <a:rPr lang="id-ID" sz="1400" dirty="0">
                          <a:effectLst/>
                        </a:rPr>
                        <a:t>    5.35</a:t>
                      </a:r>
                      <a:endParaRPr lang="id-ID" sz="1400" dirty="0">
                        <a:effectLst/>
                        <a:latin typeface="Calibri"/>
                        <a:ea typeface="Calibri"/>
                        <a:cs typeface="Times New Roman"/>
                      </a:endParaRPr>
                    </a:p>
                  </a:txBody>
                  <a:tcPr marL="85725" marT="9525" marB="0" anchor="ctr">
                    <a:solidFill>
                      <a:srgbClr val="FF0000"/>
                    </a:solidFill>
                  </a:tcPr>
                </a:tc>
                <a:tc>
                  <a:txBody>
                    <a:bodyPr/>
                    <a:lstStyle/>
                    <a:p>
                      <a:pPr algn="ctr">
                        <a:lnSpc>
                          <a:spcPct val="115000"/>
                        </a:lnSpc>
                        <a:spcAft>
                          <a:spcPts val="1000"/>
                        </a:spcAft>
                      </a:pPr>
                      <a:r>
                        <a:rPr lang="id-ID" sz="1400">
                          <a:effectLst/>
                        </a:rPr>
                        <a:t>45</a:t>
                      </a:r>
                      <a:endParaRPr lang="id-ID" sz="1400">
                        <a:effectLst/>
                        <a:latin typeface="Calibri"/>
                        <a:ea typeface="Calibri"/>
                        <a:cs typeface="Times New Roman"/>
                      </a:endParaRPr>
                    </a:p>
                  </a:txBody>
                  <a:tcPr marL="9525" marT="9525" marB="0" anchor="ctr"/>
                </a:tc>
                <a:tc>
                  <a:txBody>
                    <a:bodyPr/>
                    <a:lstStyle/>
                    <a:p>
                      <a:pPr marL="228600" algn="just">
                        <a:lnSpc>
                          <a:spcPct val="150000"/>
                        </a:lnSpc>
                        <a:spcAft>
                          <a:spcPts val="0"/>
                        </a:spcAft>
                      </a:pPr>
                      <a:r>
                        <a:rPr lang="id-ID" sz="1400" dirty="0">
                          <a:effectLst/>
                          <a:latin typeface="+mj-lt"/>
                        </a:rPr>
                        <a:t>48</a:t>
                      </a:r>
                      <a:r>
                        <a:rPr lang="en-US" sz="1400" dirty="0">
                          <a:effectLst/>
                          <a:latin typeface="+mj-lt"/>
                        </a:rPr>
                        <a:t>,</a:t>
                      </a:r>
                      <a:r>
                        <a:rPr lang="id-ID" sz="1400" dirty="0">
                          <a:effectLst/>
                          <a:latin typeface="+mj-lt"/>
                        </a:rPr>
                        <a:t>500 </a:t>
                      </a:r>
                      <a:endParaRPr lang="id-ID" sz="1400" dirty="0">
                        <a:effectLst/>
                        <a:latin typeface="+mj-lt"/>
                        <a:ea typeface="Calibri"/>
                        <a:cs typeface="Times New Roman"/>
                      </a:endParaRPr>
                    </a:p>
                  </a:txBody>
                  <a:tcPr marL="9525" marR="9525" marT="9525" marB="0" anchor="ctr"/>
                </a:tc>
                <a:tc>
                  <a:txBody>
                    <a:bodyPr/>
                    <a:lstStyle/>
                    <a:p>
                      <a:pPr marL="228600" algn="just">
                        <a:lnSpc>
                          <a:spcPct val="150000"/>
                        </a:lnSpc>
                        <a:spcAft>
                          <a:spcPts val="0"/>
                        </a:spcAft>
                      </a:pPr>
                      <a:r>
                        <a:rPr lang="id-ID" sz="1400" dirty="0" smtClean="0">
                          <a:effectLst/>
                          <a:latin typeface="+mj-lt"/>
                          <a:ea typeface="Calibri"/>
                          <a:cs typeface="Times New Roman"/>
                        </a:rPr>
                        <a:t>10,49</a:t>
                      </a:r>
                      <a:endParaRPr lang="id-ID" sz="1400" dirty="0">
                        <a:effectLst/>
                        <a:latin typeface="+mj-lt"/>
                        <a:ea typeface="Calibri"/>
                        <a:cs typeface="Times New Roman"/>
                      </a:endParaRPr>
                    </a:p>
                  </a:txBody>
                  <a:tcPr marL="9525" marR="9525" marT="9525" marB="0" anchor="ctr">
                    <a:solidFill>
                      <a:srgbClr val="00B050"/>
                    </a:solidFill>
                  </a:tcPr>
                </a:tc>
                <a:tc>
                  <a:txBody>
                    <a:bodyPr/>
                    <a:lstStyle/>
                    <a:p>
                      <a:pPr marL="260350">
                        <a:lnSpc>
                          <a:spcPct val="150000"/>
                        </a:lnSpc>
                        <a:spcAft>
                          <a:spcPts val="0"/>
                        </a:spcAft>
                      </a:pPr>
                      <a:r>
                        <a:rPr lang="id-ID" sz="1400" dirty="0" smtClean="0">
                          <a:effectLst/>
                          <a:latin typeface="+mj-lt"/>
                          <a:ea typeface="Calibri"/>
                          <a:cs typeface="Times New Roman"/>
                        </a:rPr>
                        <a:t>1,9</a:t>
                      </a:r>
                      <a:endParaRPr lang="id-ID" sz="1400" dirty="0">
                        <a:effectLst/>
                        <a:latin typeface="+mj-lt"/>
                        <a:ea typeface="Calibri"/>
                        <a:cs typeface="Times New Roman"/>
                      </a:endParaRPr>
                    </a:p>
                  </a:txBody>
                  <a:tcPr marL="9525" marR="0" marT="9525" marB="0" anchor="ctr"/>
                </a:tc>
                <a:tc>
                  <a:txBody>
                    <a:bodyPr/>
                    <a:lstStyle/>
                    <a:p>
                      <a:pPr marL="260350">
                        <a:lnSpc>
                          <a:spcPct val="150000"/>
                        </a:lnSpc>
                        <a:spcAft>
                          <a:spcPts val="0"/>
                        </a:spcAft>
                      </a:pPr>
                      <a:r>
                        <a:rPr lang="id-ID" sz="1400">
                          <a:effectLst/>
                          <a:latin typeface="+mj-lt"/>
                        </a:rPr>
                        <a:t>8.404</a:t>
                      </a:r>
                      <a:endParaRPr lang="id-ID" sz="1400">
                        <a:effectLst/>
                        <a:latin typeface="+mj-lt"/>
                        <a:ea typeface="Calibri"/>
                        <a:cs typeface="Times New Roman"/>
                      </a:endParaRPr>
                    </a:p>
                  </a:txBody>
                  <a:tcPr marL="9525" marR="0" marT="9525" marB="0" anchor="ctr"/>
                </a:tc>
              </a:tr>
              <a:tr h="429778">
                <a:tc>
                  <a:txBody>
                    <a:bodyPr/>
                    <a:lstStyle/>
                    <a:p>
                      <a:pPr marL="228600" algn="just">
                        <a:lnSpc>
                          <a:spcPct val="150000"/>
                        </a:lnSpc>
                        <a:spcAft>
                          <a:spcPts val="0"/>
                        </a:spcAft>
                      </a:pPr>
                      <a:r>
                        <a:rPr lang="id-ID" sz="1600">
                          <a:effectLst/>
                        </a:rPr>
                        <a:t>3</a:t>
                      </a:r>
                      <a:endParaRPr lang="id-ID" sz="1600">
                        <a:effectLst/>
                        <a:latin typeface="Calibri"/>
                        <a:ea typeface="Calibri"/>
                        <a:cs typeface="Times New Roman"/>
                      </a:endParaRPr>
                    </a:p>
                  </a:txBody>
                  <a:tcPr marL="9525" marR="85725" marT="9525" marB="0" anchor="ctr"/>
                </a:tc>
                <a:tc>
                  <a:txBody>
                    <a:bodyPr/>
                    <a:lstStyle/>
                    <a:p>
                      <a:pPr marL="126365" algn="just">
                        <a:lnSpc>
                          <a:spcPct val="150000"/>
                        </a:lnSpc>
                        <a:spcAft>
                          <a:spcPts val="0"/>
                        </a:spcAft>
                      </a:pPr>
                      <a:r>
                        <a:rPr lang="en-US" sz="1400">
                          <a:effectLst/>
                        </a:rPr>
                        <a:t>Malaysia</a:t>
                      </a:r>
                      <a:endParaRPr lang="id-ID" sz="1400">
                        <a:effectLst/>
                        <a:latin typeface="Calibri"/>
                        <a:ea typeface="Calibri"/>
                        <a:cs typeface="Times New Roman"/>
                      </a:endParaRPr>
                    </a:p>
                  </a:txBody>
                  <a:tcPr marL="9525" marR="9525" marT="9525" marB="0" anchor="ctr"/>
                </a:tc>
                <a:tc>
                  <a:txBody>
                    <a:bodyPr/>
                    <a:lstStyle/>
                    <a:p>
                      <a:pPr marL="139700" algn="ctr">
                        <a:lnSpc>
                          <a:spcPct val="150000"/>
                        </a:lnSpc>
                        <a:spcAft>
                          <a:spcPts val="0"/>
                        </a:spcAft>
                      </a:pPr>
                      <a:r>
                        <a:rPr lang="en-US" sz="1400" dirty="0">
                          <a:effectLst/>
                        </a:rPr>
                        <a:t>2</a:t>
                      </a:r>
                      <a:r>
                        <a:rPr lang="id-ID" sz="1400" dirty="0">
                          <a:effectLst/>
                        </a:rPr>
                        <a:t>9</a:t>
                      </a:r>
                      <a:r>
                        <a:rPr lang="en-US" sz="1400" dirty="0">
                          <a:effectLst/>
                        </a:rPr>
                        <a:t>.</a:t>
                      </a:r>
                      <a:r>
                        <a:rPr lang="id-ID" sz="1400" dirty="0">
                          <a:effectLst/>
                        </a:rPr>
                        <a:t>18</a:t>
                      </a:r>
                      <a:endParaRPr lang="id-ID" sz="1400" dirty="0">
                        <a:effectLst/>
                        <a:latin typeface="Calibri"/>
                        <a:ea typeface="Calibri"/>
                        <a:cs typeface="Times New Roman"/>
                      </a:endParaRPr>
                    </a:p>
                  </a:txBody>
                  <a:tcPr marL="9525" marT="9525" marB="0" anchor="ctr">
                    <a:solidFill>
                      <a:srgbClr val="FF0000"/>
                    </a:solidFill>
                  </a:tcPr>
                </a:tc>
                <a:tc>
                  <a:txBody>
                    <a:bodyPr/>
                    <a:lstStyle/>
                    <a:p>
                      <a:pPr algn="ctr">
                        <a:lnSpc>
                          <a:spcPct val="115000"/>
                        </a:lnSpc>
                        <a:spcAft>
                          <a:spcPts val="1000"/>
                        </a:spcAft>
                      </a:pPr>
                      <a:r>
                        <a:rPr lang="id-ID" sz="1400" dirty="0" smtClean="0">
                          <a:effectLst/>
                        </a:rPr>
                        <a:t>129,1</a:t>
                      </a:r>
                      <a:endParaRPr lang="id-ID" sz="1400" dirty="0">
                        <a:effectLst/>
                        <a:latin typeface="Calibri"/>
                        <a:ea typeface="Calibri"/>
                        <a:cs typeface="Times New Roman"/>
                      </a:endParaRPr>
                    </a:p>
                  </a:txBody>
                  <a:tcPr marL="9525" marR="85725" marT="9525" marB="0" anchor="ctr"/>
                </a:tc>
                <a:tc>
                  <a:txBody>
                    <a:bodyPr/>
                    <a:lstStyle/>
                    <a:p>
                      <a:pPr marL="228600" algn="just">
                        <a:lnSpc>
                          <a:spcPct val="150000"/>
                        </a:lnSpc>
                        <a:spcAft>
                          <a:spcPts val="0"/>
                        </a:spcAft>
                      </a:pPr>
                      <a:r>
                        <a:rPr lang="id-ID" sz="1400" dirty="0">
                          <a:effectLst/>
                          <a:latin typeface="+mj-lt"/>
                        </a:rPr>
                        <a:t>14</a:t>
                      </a:r>
                      <a:r>
                        <a:rPr lang="en-US" sz="1400" dirty="0">
                          <a:effectLst/>
                          <a:latin typeface="+mj-lt"/>
                        </a:rPr>
                        <a:t>,</a:t>
                      </a:r>
                      <a:r>
                        <a:rPr lang="id-ID" sz="1400" dirty="0">
                          <a:effectLst/>
                          <a:latin typeface="+mj-lt"/>
                        </a:rPr>
                        <a:t>200 </a:t>
                      </a:r>
                      <a:endParaRPr lang="id-ID" sz="1400" dirty="0">
                        <a:effectLst/>
                        <a:latin typeface="+mj-lt"/>
                        <a:ea typeface="Calibri"/>
                        <a:cs typeface="Times New Roman"/>
                      </a:endParaRPr>
                    </a:p>
                  </a:txBody>
                  <a:tcPr marL="9525" marR="9525" marT="9525" marB="0" anchor="ctr"/>
                </a:tc>
                <a:tc>
                  <a:txBody>
                    <a:bodyPr/>
                    <a:lstStyle/>
                    <a:p>
                      <a:pPr marL="228600" algn="just">
                        <a:lnSpc>
                          <a:spcPct val="150000"/>
                        </a:lnSpc>
                        <a:spcAft>
                          <a:spcPts val="0"/>
                        </a:spcAft>
                      </a:pPr>
                      <a:r>
                        <a:rPr lang="id-ID" sz="1400" dirty="0" smtClean="0">
                          <a:effectLst/>
                          <a:latin typeface="+mj-lt"/>
                          <a:ea typeface="Calibri"/>
                          <a:cs typeface="Times New Roman"/>
                        </a:rPr>
                        <a:t>28,40</a:t>
                      </a:r>
                      <a:endParaRPr lang="id-ID" sz="1400" dirty="0">
                        <a:effectLst/>
                        <a:latin typeface="+mj-lt"/>
                        <a:ea typeface="Calibri"/>
                        <a:cs typeface="Times New Roman"/>
                      </a:endParaRPr>
                    </a:p>
                  </a:txBody>
                  <a:tcPr marL="9525" marR="9525" marT="9525" marB="0" anchor="ctr">
                    <a:solidFill>
                      <a:srgbClr val="00B050"/>
                    </a:solidFill>
                  </a:tcPr>
                </a:tc>
                <a:tc>
                  <a:txBody>
                    <a:bodyPr/>
                    <a:lstStyle/>
                    <a:p>
                      <a:pPr marL="260350">
                        <a:lnSpc>
                          <a:spcPct val="150000"/>
                        </a:lnSpc>
                        <a:spcAft>
                          <a:spcPts val="0"/>
                        </a:spcAft>
                      </a:pPr>
                      <a:r>
                        <a:rPr lang="id-ID" sz="1400" dirty="0" smtClean="0">
                          <a:effectLst/>
                          <a:latin typeface="+mj-lt"/>
                          <a:ea typeface="Calibri"/>
                          <a:cs typeface="Times New Roman"/>
                        </a:rPr>
                        <a:t>0,97</a:t>
                      </a:r>
                      <a:endParaRPr lang="id-ID" sz="1400" dirty="0">
                        <a:effectLst/>
                        <a:latin typeface="+mj-lt"/>
                        <a:ea typeface="Calibri"/>
                        <a:cs typeface="Times New Roman"/>
                      </a:endParaRPr>
                    </a:p>
                  </a:txBody>
                  <a:tcPr marL="9525" marR="0" marT="9525" marB="0" anchor="ctr"/>
                </a:tc>
                <a:tc>
                  <a:txBody>
                    <a:bodyPr/>
                    <a:lstStyle/>
                    <a:p>
                      <a:pPr marL="260350">
                        <a:lnSpc>
                          <a:spcPct val="150000"/>
                        </a:lnSpc>
                        <a:spcAft>
                          <a:spcPts val="0"/>
                        </a:spcAft>
                      </a:pPr>
                      <a:r>
                        <a:rPr lang="id-ID" sz="1400">
                          <a:effectLst/>
                          <a:latin typeface="+mj-lt"/>
                        </a:rPr>
                        <a:t>4.4246</a:t>
                      </a:r>
                      <a:endParaRPr lang="id-ID" sz="1400">
                        <a:effectLst/>
                        <a:latin typeface="+mj-lt"/>
                        <a:ea typeface="Calibri"/>
                        <a:cs typeface="Times New Roman"/>
                      </a:endParaRPr>
                    </a:p>
                  </a:txBody>
                  <a:tcPr marL="9525" marR="0" marT="9525" marB="0" anchor="ctr"/>
                </a:tc>
              </a:tr>
              <a:tr h="411460">
                <a:tc>
                  <a:txBody>
                    <a:bodyPr/>
                    <a:lstStyle/>
                    <a:p>
                      <a:pPr marL="228600" algn="just">
                        <a:lnSpc>
                          <a:spcPct val="150000"/>
                        </a:lnSpc>
                        <a:spcAft>
                          <a:spcPts val="0"/>
                        </a:spcAft>
                      </a:pPr>
                      <a:r>
                        <a:rPr lang="id-ID" sz="1600">
                          <a:effectLst/>
                        </a:rPr>
                        <a:t>4</a:t>
                      </a:r>
                      <a:endParaRPr lang="id-ID" sz="1600">
                        <a:effectLst/>
                        <a:latin typeface="Calibri"/>
                        <a:ea typeface="Calibri"/>
                        <a:cs typeface="Times New Roman"/>
                      </a:endParaRPr>
                    </a:p>
                  </a:txBody>
                  <a:tcPr marL="9525" marR="85725" marT="9525" marB="0" anchor="ctr"/>
                </a:tc>
                <a:tc>
                  <a:txBody>
                    <a:bodyPr/>
                    <a:lstStyle/>
                    <a:p>
                      <a:pPr marL="126365" algn="just">
                        <a:lnSpc>
                          <a:spcPct val="150000"/>
                        </a:lnSpc>
                        <a:spcAft>
                          <a:spcPts val="0"/>
                        </a:spcAft>
                      </a:pPr>
                      <a:r>
                        <a:rPr lang="en-US" sz="1400">
                          <a:effectLst/>
                        </a:rPr>
                        <a:t>Thailand</a:t>
                      </a:r>
                      <a:endParaRPr lang="id-ID" sz="1400">
                        <a:effectLst/>
                        <a:latin typeface="Calibri"/>
                        <a:ea typeface="Calibri"/>
                        <a:cs typeface="Times New Roman"/>
                      </a:endParaRPr>
                    </a:p>
                  </a:txBody>
                  <a:tcPr marL="9525" marR="9525" marT="9525" marB="0" anchor="ctr"/>
                </a:tc>
                <a:tc>
                  <a:txBody>
                    <a:bodyPr/>
                    <a:lstStyle/>
                    <a:p>
                      <a:pPr marL="139700" algn="ctr">
                        <a:lnSpc>
                          <a:spcPct val="150000"/>
                        </a:lnSpc>
                        <a:spcAft>
                          <a:spcPts val="0"/>
                        </a:spcAft>
                      </a:pPr>
                      <a:r>
                        <a:rPr lang="id-ID" sz="1400" dirty="0">
                          <a:effectLst/>
                        </a:rPr>
                        <a:t>67</a:t>
                      </a:r>
                      <a:r>
                        <a:rPr lang="en-US" sz="1400" dirty="0">
                          <a:effectLst/>
                        </a:rPr>
                        <a:t>.</a:t>
                      </a:r>
                      <a:r>
                        <a:rPr lang="id-ID" sz="1400" dirty="0">
                          <a:effectLst/>
                        </a:rPr>
                        <a:t>09</a:t>
                      </a:r>
                      <a:endParaRPr lang="id-ID" sz="1400" dirty="0">
                        <a:effectLst/>
                        <a:latin typeface="Calibri"/>
                        <a:ea typeface="Calibri"/>
                        <a:cs typeface="Times New Roman"/>
                      </a:endParaRPr>
                    </a:p>
                  </a:txBody>
                  <a:tcPr marL="9525" marT="9525" marB="0" anchor="ctr">
                    <a:solidFill>
                      <a:srgbClr val="FF0000"/>
                    </a:solidFill>
                  </a:tcPr>
                </a:tc>
                <a:tc>
                  <a:txBody>
                    <a:bodyPr/>
                    <a:lstStyle/>
                    <a:p>
                      <a:pPr algn="ctr">
                        <a:lnSpc>
                          <a:spcPct val="115000"/>
                        </a:lnSpc>
                        <a:spcAft>
                          <a:spcPts val="1000"/>
                        </a:spcAft>
                      </a:pPr>
                      <a:r>
                        <a:rPr lang="id-ID" sz="1400">
                          <a:effectLst/>
                        </a:rPr>
                        <a:t>155</a:t>
                      </a:r>
                      <a:endParaRPr lang="id-ID" sz="1400">
                        <a:effectLst/>
                        <a:latin typeface="Calibri"/>
                        <a:ea typeface="Calibri"/>
                        <a:cs typeface="Times New Roman"/>
                      </a:endParaRPr>
                    </a:p>
                  </a:txBody>
                  <a:tcPr marL="9525" marR="85725" marT="9525" marB="0" anchor="ctr"/>
                </a:tc>
                <a:tc>
                  <a:txBody>
                    <a:bodyPr/>
                    <a:lstStyle/>
                    <a:p>
                      <a:pPr marL="228600" algn="just">
                        <a:lnSpc>
                          <a:spcPct val="150000"/>
                        </a:lnSpc>
                        <a:spcAft>
                          <a:spcPts val="0"/>
                        </a:spcAft>
                      </a:pPr>
                      <a:r>
                        <a:rPr lang="id-ID" sz="1400">
                          <a:effectLst/>
                          <a:latin typeface="+mj-lt"/>
                        </a:rPr>
                        <a:t> 7</a:t>
                      </a:r>
                      <a:r>
                        <a:rPr lang="en-US" sz="1400">
                          <a:effectLst/>
                          <a:latin typeface="+mj-lt"/>
                        </a:rPr>
                        <a:t>,</a:t>
                      </a:r>
                      <a:r>
                        <a:rPr lang="id-ID" sz="1400">
                          <a:effectLst/>
                          <a:latin typeface="+mj-lt"/>
                        </a:rPr>
                        <a:t>900 </a:t>
                      </a:r>
                      <a:endParaRPr lang="id-ID" sz="1400">
                        <a:effectLst/>
                        <a:latin typeface="+mj-lt"/>
                        <a:ea typeface="Calibri"/>
                        <a:cs typeface="Times New Roman"/>
                      </a:endParaRPr>
                    </a:p>
                  </a:txBody>
                  <a:tcPr marL="9525" marR="9525" marT="9525" marB="0" anchor="ctr"/>
                </a:tc>
                <a:tc>
                  <a:txBody>
                    <a:bodyPr/>
                    <a:lstStyle/>
                    <a:p>
                      <a:pPr marL="228600" algn="just">
                        <a:lnSpc>
                          <a:spcPct val="150000"/>
                        </a:lnSpc>
                        <a:spcAft>
                          <a:spcPts val="0"/>
                        </a:spcAft>
                      </a:pPr>
                      <a:r>
                        <a:rPr lang="id-ID" sz="1400" dirty="0" smtClean="0">
                          <a:effectLst/>
                          <a:latin typeface="+mj-lt"/>
                          <a:ea typeface="Calibri"/>
                          <a:cs typeface="Times New Roman"/>
                        </a:rPr>
                        <a:t>48,5</a:t>
                      </a:r>
                      <a:endParaRPr lang="id-ID" sz="1400" dirty="0">
                        <a:effectLst/>
                        <a:latin typeface="+mj-lt"/>
                        <a:ea typeface="Calibri"/>
                        <a:cs typeface="Times New Roman"/>
                      </a:endParaRPr>
                    </a:p>
                  </a:txBody>
                  <a:tcPr marL="9525" marR="9525" marT="9525" marB="0" anchor="ctr">
                    <a:solidFill>
                      <a:srgbClr val="00B050"/>
                    </a:solidFill>
                  </a:tcPr>
                </a:tc>
                <a:tc>
                  <a:txBody>
                    <a:bodyPr/>
                    <a:lstStyle/>
                    <a:p>
                      <a:pPr marL="260350">
                        <a:lnSpc>
                          <a:spcPct val="150000"/>
                        </a:lnSpc>
                        <a:spcAft>
                          <a:spcPts val="0"/>
                        </a:spcAft>
                      </a:pPr>
                      <a:r>
                        <a:rPr lang="id-ID" sz="1400" dirty="0" smtClean="0">
                          <a:effectLst/>
                          <a:latin typeface="+mj-lt"/>
                          <a:ea typeface="Calibri"/>
                          <a:cs typeface="Times New Roman"/>
                        </a:rPr>
                        <a:t>0,722</a:t>
                      </a:r>
                      <a:endParaRPr lang="id-ID" sz="1400" dirty="0">
                        <a:effectLst/>
                        <a:latin typeface="+mj-lt"/>
                        <a:ea typeface="Calibri"/>
                        <a:cs typeface="Times New Roman"/>
                      </a:endParaRPr>
                    </a:p>
                  </a:txBody>
                  <a:tcPr marL="9525" marR="0" marT="9525" marB="0" anchor="ctr"/>
                </a:tc>
                <a:tc>
                  <a:txBody>
                    <a:bodyPr/>
                    <a:lstStyle/>
                    <a:p>
                      <a:pPr marL="260350">
                        <a:lnSpc>
                          <a:spcPct val="150000"/>
                        </a:lnSpc>
                        <a:spcAft>
                          <a:spcPts val="0"/>
                        </a:spcAft>
                      </a:pPr>
                      <a:r>
                        <a:rPr lang="id-ID" sz="1400">
                          <a:effectLst/>
                          <a:latin typeface="+mj-lt"/>
                        </a:rPr>
                        <a:t>2.316</a:t>
                      </a:r>
                      <a:endParaRPr lang="id-ID" sz="1400">
                        <a:effectLst/>
                        <a:latin typeface="+mj-lt"/>
                        <a:ea typeface="Calibri"/>
                        <a:cs typeface="Times New Roman"/>
                      </a:endParaRPr>
                    </a:p>
                  </a:txBody>
                  <a:tcPr marL="9525" marR="0" marT="9525" marB="0" anchor="ctr"/>
                </a:tc>
              </a:tr>
              <a:tr h="429778">
                <a:tc>
                  <a:txBody>
                    <a:bodyPr/>
                    <a:lstStyle/>
                    <a:p>
                      <a:pPr marL="228600" algn="just">
                        <a:lnSpc>
                          <a:spcPct val="150000"/>
                        </a:lnSpc>
                        <a:spcAft>
                          <a:spcPts val="0"/>
                        </a:spcAft>
                      </a:pPr>
                      <a:r>
                        <a:rPr lang="id-ID" sz="1600">
                          <a:effectLst/>
                        </a:rPr>
                        <a:t>5</a:t>
                      </a:r>
                      <a:endParaRPr lang="id-ID" sz="1600">
                        <a:effectLst/>
                        <a:latin typeface="Calibri"/>
                        <a:ea typeface="Calibri"/>
                        <a:cs typeface="Times New Roman"/>
                      </a:endParaRPr>
                    </a:p>
                  </a:txBody>
                  <a:tcPr marL="9525" marR="85725" marT="9525" marB="0" anchor="ctr"/>
                </a:tc>
                <a:tc>
                  <a:txBody>
                    <a:bodyPr/>
                    <a:lstStyle/>
                    <a:p>
                      <a:pPr marL="126365" algn="just">
                        <a:lnSpc>
                          <a:spcPct val="150000"/>
                        </a:lnSpc>
                        <a:spcAft>
                          <a:spcPts val="0"/>
                        </a:spcAft>
                      </a:pPr>
                      <a:r>
                        <a:rPr lang="en-US" sz="1400">
                          <a:effectLst/>
                        </a:rPr>
                        <a:t>Vietnam</a:t>
                      </a:r>
                      <a:endParaRPr lang="id-ID" sz="1400">
                        <a:effectLst/>
                        <a:latin typeface="Calibri"/>
                        <a:ea typeface="Calibri"/>
                        <a:cs typeface="Times New Roman"/>
                      </a:endParaRPr>
                    </a:p>
                  </a:txBody>
                  <a:tcPr marL="9525" marR="9525" marT="9525" marB="0" anchor="ctr"/>
                </a:tc>
                <a:tc>
                  <a:txBody>
                    <a:bodyPr/>
                    <a:lstStyle/>
                    <a:p>
                      <a:pPr marL="139700">
                        <a:lnSpc>
                          <a:spcPct val="150000"/>
                        </a:lnSpc>
                        <a:spcAft>
                          <a:spcPts val="0"/>
                        </a:spcAft>
                      </a:pPr>
                      <a:r>
                        <a:rPr lang="id-ID" sz="1400" dirty="0">
                          <a:effectLst/>
                        </a:rPr>
                        <a:t>    91.52</a:t>
                      </a:r>
                      <a:endParaRPr lang="id-ID" sz="1400" dirty="0">
                        <a:effectLst/>
                        <a:latin typeface="Calibri"/>
                        <a:ea typeface="Calibri"/>
                        <a:cs typeface="Times New Roman"/>
                      </a:endParaRPr>
                    </a:p>
                  </a:txBody>
                  <a:tcPr marL="85725" marT="9525" marB="0" anchor="ctr">
                    <a:solidFill>
                      <a:srgbClr val="FF0000"/>
                    </a:solidFill>
                  </a:tcPr>
                </a:tc>
                <a:tc>
                  <a:txBody>
                    <a:bodyPr/>
                    <a:lstStyle/>
                    <a:p>
                      <a:pPr algn="ctr">
                        <a:lnSpc>
                          <a:spcPct val="115000"/>
                        </a:lnSpc>
                        <a:spcAft>
                          <a:spcPts val="1000"/>
                        </a:spcAft>
                      </a:pPr>
                      <a:r>
                        <a:rPr lang="id-ID" sz="1400">
                          <a:effectLst/>
                        </a:rPr>
                        <a:t>98</a:t>
                      </a:r>
                      <a:endParaRPr lang="id-ID" sz="1400">
                        <a:effectLst/>
                        <a:latin typeface="Calibri"/>
                        <a:ea typeface="Calibri"/>
                        <a:cs typeface="Times New Roman"/>
                      </a:endParaRPr>
                    </a:p>
                  </a:txBody>
                  <a:tcPr marL="9525" marT="9525" marB="0" anchor="ctr"/>
                </a:tc>
                <a:tc>
                  <a:txBody>
                    <a:bodyPr/>
                    <a:lstStyle/>
                    <a:p>
                      <a:pPr marL="228600" algn="just">
                        <a:lnSpc>
                          <a:spcPct val="150000"/>
                        </a:lnSpc>
                        <a:spcAft>
                          <a:spcPts val="0"/>
                        </a:spcAft>
                      </a:pPr>
                      <a:r>
                        <a:rPr lang="en-US" sz="1400">
                          <a:effectLst/>
                          <a:latin typeface="+mj-lt"/>
                        </a:rPr>
                        <a:t>2,500</a:t>
                      </a:r>
                      <a:endParaRPr lang="id-ID" sz="1400">
                        <a:effectLst/>
                        <a:latin typeface="+mj-lt"/>
                        <a:ea typeface="Calibri"/>
                        <a:cs typeface="Times New Roman"/>
                      </a:endParaRPr>
                    </a:p>
                  </a:txBody>
                  <a:tcPr marL="9525" marR="85725" marT="9525" marB="0" anchor="ctr"/>
                </a:tc>
                <a:tc>
                  <a:txBody>
                    <a:bodyPr/>
                    <a:lstStyle/>
                    <a:p>
                      <a:pPr marL="228600" algn="just">
                        <a:lnSpc>
                          <a:spcPct val="150000"/>
                        </a:lnSpc>
                        <a:spcAft>
                          <a:spcPts val="0"/>
                        </a:spcAft>
                      </a:pPr>
                      <a:r>
                        <a:rPr lang="id-ID" sz="1400" dirty="0" smtClean="0">
                          <a:effectLst/>
                          <a:latin typeface="+mj-lt"/>
                          <a:ea typeface="Calibri"/>
                          <a:cs typeface="Times New Roman"/>
                        </a:rPr>
                        <a:t>22,06</a:t>
                      </a:r>
                      <a:endParaRPr lang="id-ID" sz="1400" dirty="0">
                        <a:effectLst/>
                        <a:latin typeface="+mj-lt"/>
                        <a:ea typeface="Calibri"/>
                        <a:cs typeface="Times New Roman"/>
                      </a:endParaRPr>
                    </a:p>
                  </a:txBody>
                  <a:tcPr marL="9525" marR="85725" marT="9525" marB="0" anchor="ctr">
                    <a:solidFill>
                      <a:srgbClr val="00B050"/>
                    </a:solidFill>
                  </a:tcPr>
                </a:tc>
                <a:tc>
                  <a:txBody>
                    <a:bodyPr/>
                    <a:lstStyle/>
                    <a:p>
                      <a:pPr marL="260350">
                        <a:lnSpc>
                          <a:spcPct val="150000"/>
                        </a:lnSpc>
                        <a:spcAft>
                          <a:spcPts val="0"/>
                        </a:spcAft>
                      </a:pPr>
                      <a:r>
                        <a:rPr lang="id-ID" sz="1400" dirty="0" smtClean="0">
                          <a:effectLst/>
                          <a:latin typeface="+mj-lt"/>
                          <a:ea typeface="Calibri"/>
                          <a:cs typeface="Times New Roman"/>
                        </a:rPr>
                        <a:t>0,24</a:t>
                      </a:r>
                      <a:endParaRPr lang="id-ID" sz="1400" dirty="0">
                        <a:effectLst/>
                        <a:latin typeface="+mj-lt"/>
                        <a:ea typeface="Calibri"/>
                        <a:cs typeface="Times New Roman"/>
                      </a:endParaRPr>
                    </a:p>
                  </a:txBody>
                  <a:tcPr marL="9525" marR="137160" marT="9525" marB="0" anchor="ctr"/>
                </a:tc>
                <a:tc>
                  <a:txBody>
                    <a:bodyPr/>
                    <a:lstStyle/>
                    <a:p>
                      <a:pPr marL="260350">
                        <a:lnSpc>
                          <a:spcPct val="150000"/>
                        </a:lnSpc>
                        <a:spcAft>
                          <a:spcPts val="0"/>
                        </a:spcAft>
                      </a:pPr>
                      <a:r>
                        <a:rPr lang="id-ID" sz="1400">
                          <a:effectLst/>
                          <a:latin typeface="+mj-lt"/>
                        </a:rPr>
                        <a:t>1.073</a:t>
                      </a:r>
                      <a:endParaRPr lang="id-ID" sz="1400">
                        <a:effectLst/>
                        <a:latin typeface="+mj-lt"/>
                        <a:ea typeface="Calibri"/>
                        <a:cs typeface="Times New Roman"/>
                      </a:endParaRPr>
                    </a:p>
                  </a:txBody>
                  <a:tcPr marL="9525" marR="137160" marT="9525" marB="0" anchor="ctr"/>
                </a:tc>
              </a:tr>
              <a:tr h="429778">
                <a:tc>
                  <a:txBody>
                    <a:bodyPr/>
                    <a:lstStyle/>
                    <a:p>
                      <a:pPr marL="228600" algn="just">
                        <a:lnSpc>
                          <a:spcPct val="150000"/>
                        </a:lnSpc>
                        <a:spcAft>
                          <a:spcPts val="0"/>
                        </a:spcAft>
                      </a:pPr>
                      <a:r>
                        <a:rPr lang="id-ID" sz="1600">
                          <a:effectLst/>
                        </a:rPr>
                        <a:t>6</a:t>
                      </a:r>
                      <a:endParaRPr lang="id-ID" sz="1600">
                        <a:effectLst/>
                        <a:latin typeface="Calibri"/>
                        <a:ea typeface="Calibri"/>
                        <a:cs typeface="Times New Roman"/>
                      </a:endParaRPr>
                    </a:p>
                  </a:txBody>
                  <a:tcPr marL="9525" marR="85725" marT="9525" marB="0" anchor="ctr"/>
                </a:tc>
                <a:tc>
                  <a:txBody>
                    <a:bodyPr/>
                    <a:lstStyle/>
                    <a:p>
                      <a:pPr marL="126365" algn="just">
                        <a:lnSpc>
                          <a:spcPct val="150000"/>
                        </a:lnSpc>
                        <a:spcAft>
                          <a:spcPts val="0"/>
                        </a:spcAft>
                      </a:pPr>
                      <a:r>
                        <a:rPr lang="en-US" sz="1400">
                          <a:effectLst/>
                        </a:rPr>
                        <a:t>Indonesia</a:t>
                      </a:r>
                      <a:endParaRPr lang="id-ID" sz="1400">
                        <a:effectLst/>
                        <a:latin typeface="Calibri"/>
                        <a:ea typeface="Calibri"/>
                        <a:cs typeface="Times New Roman"/>
                      </a:endParaRPr>
                    </a:p>
                  </a:txBody>
                  <a:tcPr marL="9525" marR="9525" marT="9525" marB="0" anchor="ctr"/>
                </a:tc>
                <a:tc>
                  <a:txBody>
                    <a:bodyPr/>
                    <a:lstStyle/>
                    <a:p>
                      <a:pPr marL="139700" algn="ctr">
                        <a:lnSpc>
                          <a:spcPct val="150000"/>
                        </a:lnSpc>
                        <a:spcAft>
                          <a:spcPts val="0"/>
                        </a:spcAft>
                      </a:pPr>
                      <a:r>
                        <a:rPr lang="id-ID" sz="1400" dirty="0">
                          <a:effectLst/>
                        </a:rPr>
                        <a:t>237,64</a:t>
                      </a:r>
                      <a:endParaRPr lang="id-ID" sz="1400" dirty="0">
                        <a:effectLst/>
                        <a:latin typeface="Calibri"/>
                        <a:ea typeface="Calibri"/>
                        <a:cs typeface="Times New Roman"/>
                      </a:endParaRPr>
                    </a:p>
                  </a:txBody>
                  <a:tcPr marL="9525" marT="9525" marB="0" anchor="ctr">
                    <a:solidFill>
                      <a:srgbClr val="00B0F0"/>
                    </a:solidFill>
                  </a:tcPr>
                </a:tc>
                <a:tc>
                  <a:txBody>
                    <a:bodyPr/>
                    <a:lstStyle/>
                    <a:p>
                      <a:pPr algn="ctr">
                        <a:lnSpc>
                          <a:spcPct val="115000"/>
                        </a:lnSpc>
                        <a:spcAft>
                          <a:spcPts val="1000"/>
                        </a:spcAft>
                      </a:pPr>
                      <a:r>
                        <a:rPr lang="id-ID" sz="1400" dirty="0" smtClean="0">
                          <a:effectLst/>
                        </a:rPr>
                        <a:t>180</a:t>
                      </a:r>
                      <a:endParaRPr lang="id-ID" sz="1400" dirty="0">
                        <a:effectLst/>
                        <a:latin typeface="Calibri"/>
                        <a:ea typeface="Calibri"/>
                        <a:cs typeface="Times New Roman"/>
                      </a:endParaRPr>
                    </a:p>
                  </a:txBody>
                  <a:tcPr marL="9525" marR="85725" marT="9525" marB="0" anchor="ctr">
                    <a:solidFill>
                      <a:srgbClr val="00B0F0"/>
                    </a:solidFill>
                  </a:tcPr>
                </a:tc>
                <a:tc>
                  <a:txBody>
                    <a:bodyPr/>
                    <a:lstStyle/>
                    <a:p>
                      <a:pPr marL="228600" algn="just">
                        <a:lnSpc>
                          <a:spcPct val="150000"/>
                        </a:lnSpc>
                        <a:spcAft>
                          <a:spcPts val="0"/>
                        </a:spcAft>
                      </a:pPr>
                      <a:r>
                        <a:rPr lang="id-ID" sz="1400" dirty="0">
                          <a:effectLst/>
                          <a:latin typeface="+mj-lt"/>
                        </a:rPr>
                        <a:t>3</a:t>
                      </a:r>
                      <a:r>
                        <a:rPr lang="en-US" sz="1400" dirty="0">
                          <a:effectLst/>
                          <a:latin typeface="+mj-lt"/>
                        </a:rPr>
                        <a:t>,</a:t>
                      </a:r>
                      <a:r>
                        <a:rPr lang="id-ID" sz="1400" dirty="0">
                          <a:effectLst/>
                          <a:latin typeface="+mj-lt"/>
                        </a:rPr>
                        <a:t>500 </a:t>
                      </a:r>
                      <a:endParaRPr lang="id-ID" sz="1400" dirty="0">
                        <a:effectLst/>
                        <a:latin typeface="+mj-lt"/>
                        <a:ea typeface="Calibri"/>
                        <a:cs typeface="Times New Roman"/>
                      </a:endParaRPr>
                    </a:p>
                  </a:txBody>
                  <a:tcPr marL="9525" marR="9525" marT="9525" marB="0" anchor="ctr">
                    <a:solidFill>
                      <a:srgbClr val="00B0F0"/>
                    </a:solidFill>
                  </a:tcPr>
                </a:tc>
                <a:tc>
                  <a:txBody>
                    <a:bodyPr/>
                    <a:lstStyle/>
                    <a:p>
                      <a:pPr marL="228600" algn="just">
                        <a:lnSpc>
                          <a:spcPct val="150000"/>
                        </a:lnSpc>
                        <a:spcAft>
                          <a:spcPts val="0"/>
                        </a:spcAft>
                      </a:pPr>
                      <a:r>
                        <a:rPr lang="id-ID" sz="1400" dirty="0" smtClean="0">
                          <a:effectLst/>
                          <a:latin typeface="+mj-lt"/>
                          <a:ea typeface="Calibri"/>
                          <a:cs typeface="Times New Roman"/>
                        </a:rPr>
                        <a:t>45</a:t>
                      </a:r>
                      <a:endParaRPr lang="id-ID" sz="1400" dirty="0">
                        <a:effectLst/>
                        <a:latin typeface="+mj-lt"/>
                        <a:ea typeface="Calibri"/>
                        <a:cs typeface="Times New Roman"/>
                      </a:endParaRPr>
                    </a:p>
                  </a:txBody>
                  <a:tcPr marL="9525" marR="9525" marT="9525" marB="0" anchor="ctr">
                    <a:solidFill>
                      <a:srgbClr val="00B0F0"/>
                    </a:solidFill>
                  </a:tcPr>
                </a:tc>
                <a:tc>
                  <a:txBody>
                    <a:bodyPr/>
                    <a:lstStyle/>
                    <a:p>
                      <a:pPr marL="322580">
                        <a:lnSpc>
                          <a:spcPct val="150000"/>
                        </a:lnSpc>
                        <a:spcAft>
                          <a:spcPts val="0"/>
                        </a:spcAft>
                      </a:pPr>
                      <a:r>
                        <a:rPr lang="id-ID" sz="1400" dirty="0" smtClean="0">
                          <a:effectLst/>
                          <a:latin typeface="+mj-lt"/>
                          <a:ea typeface="Calibri"/>
                          <a:cs typeface="Times New Roman"/>
                        </a:rPr>
                        <a:t>0,19</a:t>
                      </a:r>
                      <a:endParaRPr lang="id-ID" sz="1400" dirty="0">
                        <a:effectLst/>
                        <a:latin typeface="+mj-lt"/>
                        <a:ea typeface="Calibri"/>
                        <a:cs typeface="Times New Roman"/>
                      </a:endParaRPr>
                    </a:p>
                  </a:txBody>
                  <a:tcPr marL="9525" marR="0" marT="9525" marB="0" anchor="ctr">
                    <a:solidFill>
                      <a:srgbClr val="00B0F0"/>
                    </a:solidFill>
                  </a:tcPr>
                </a:tc>
                <a:tc>
                  <a:txBody>
                    <a:bodyPr/>
                    <a:lstStyle/>
                    <a:p>
                      <a:pPr marL="322580">
                        <a:lnSpc>
                          <a:spcPct val="150000"/>
                        </a:lnSpc>
                        <a:spcAft>
                          <a:spcPts val="0"/>
                        </a:spcAft>
                      </a:pPr>
                      <a:r>
                        <a:rPr lang="id-ID" sz="1400" dirty="0" smtClean="0">
                          <a:effectLst/>
                          <a:latin typeface="+mj-lt"/>
                          <a:ea typeface="+mn-ea"/>
                          <a:cs typeface="+mn-cs"/>
                        </a:rPr>
                        <a:t>800</a:t>
                      </a:r>
                      <a:r>
                        <a:rPr lang="id-ID" sz="1400" baseline="0" dirty="0" smtClean="0">
                          <a:effectLst/>
                          <a:latin typeface="+mj-lt"/>
                          <a:ea typeface="+mn-ea"/>
                          <a:cs typeface="+mn-cs"/>
                        </a:rPr>
                        <a:t> an</a:t>
                      </a:r>
                      <a:endParaRPr lang="id-ID" sz="1400" dirty="0">
                        <a:effectLst/>
                        <a:latin typeface="+mj-lt"/>
                        <a:ea typeface="Calibri"/>
                        <a:cs typeface="Times New Roman"/>
                      </a:endParaRPr>
                    </a:p>
                  </a:txBody>
                  <a:tcPr marL="9525" marR="0" marT="9525" marB="0" anchor="ctr">
                    <a:solidFill>
                      <a:srgbClr val="00B0F0"/>
                    </a:solidFill>
                  </a:tcPr>
                </a:tc>
              </a:tr>
              <a:tr h="429778">
                <a:tc>
                  <a:txBody>
                    <a:bodyPr/>
                    <a:lstStyle/>
                    <a:p>
                      <a:pPr marL="228600" algn="just">
                        <a:lnSpc>
                          <a:spcPct val="150000"/>
                        </a:lnSpc>
                        <a:spcAft>
                          <a:spcPts val="0"/>
                        </a:spcAft>
                      </a:pPr>
                      <a:r>
                        <a:rPr lang="id-ID" sz="1600">
                          <a:effectLst/>
                        </a:rPr>
                        <a:t>7</a:t>
                      </a:r>
                      <a:endParaRPr lang="id-ID" sz="1600">
                        <a:effectLst/>
                        <a:latin typeface="Calibri"/>
                        <a:ea typeface="Calibri"/>
                        <a:cs typeface="Times New Roman"/>
                      </a:endParaRPr>
                    </a:p>
                  </a:txBody>
                  <a:tcPr marL="9525" marR="85725" marT="9525" marB="0" anchor="ctr"/>
                </a:tc>
                <a:tc>
                  <a:txBody>
                    <a:bodyPr/>
                    <a:lstStyle/>
                    <a:p>
                      <a:pPr marL="126365" algn="just">
                        <a:lnSpc>
                          <a:spcPct val="150000"/>
                        </a:lnSpc>
                        <a:spcAft>
                          <a:spcPts val="0"/>
                        </a:spcAft>
                      </a:pPr>
                      <a:r>
                        <a:rPr lang="en-US" sz="1400">
                          <a:effectLst/>
                        </a:rPr>
                        <a:t>Filipina</a:t>
                      </a:r>
                      <a:endParaRPr lang="id-ID" sz="1400">
                        <a:effectLst/>
                        <a:latin typeface="Calibri"/>
                        <a:ea typeface="Calibri"/>
                        <a:cs typeface="Times New Roman"/>
                      </a:endParaRPr>
                    </a:p>
                  </a:txBody>
                  <a:tcPr marL="9525" marR="9525" marT="9525" marB="0" anchor="ctr"/>
                </a:tc>
                <a:tc>
                  <a:txBody>
                    <a:bodyPr/>
                    <a:lstStyle/>
                    <a:p>
                      <a:pPr marL="139700" algn="ctr">
                        <a:lnSpc>
                          <a:spcPct val="150000"/>
                        </a:lnSpc>
                        <a:spcAft>
                          <a:spcPts val="0"/>
                        </a:spcAft>
                      </a:pPr>
                      <a:r>
                        <a:rPr lang="id-ID" sz="1400">
                          <a:effectLst/>
                        </a:rPr>
                        <a:t>103</a:t>
                      </a:r>
                      <a:r>
                        <a:rPr lang="en-US" sz="1400">
                          <a:effectLst/>
                        </a:rPr>
                        <a:t>.</a:t>
                      </a:r>
                      <a:r>
                        <a:rPr lang="id-ID" sz="1400">
                          <a:effectLst/>
                        </a:rPr>
                        <a:t>77</a:t>
                      </a:r>
                      <a:endParaRPr lang="id-ID" sz="1400">
                        <a:effectLst/>
                        <a:latin typeface="Calibri"/>
                        <a:ea typeface="Calibri"/>
                        <a:cs typeface="Times New Roman"/>
                      </a:endParaRPr>
                    </a:p>
                  </a:txBody>
                  <a:tcPr marL="9525" marT="9525" marB="0" anchor="ctr"/>
                </a:tc>
                <a:tc>
                  <a:txBody>
                    <a:bodyPr/>
                    <a:lstStyle/>
                    <a:p>
                      <a:pPr algn="ctr">
                        <a:lnSpc>
                          <a:spcPct val="115000"/>
                        </a:lnSpc>
                        <a:spcAft>
                          <a:spcPts val="1000"/>
                        </a:spcAft>
                      </a:pPr>
                      <a:r>
                        <a:rPr lang="id-ID" sz="1400">
                          <a:effectLst/>
                        </a:rPr>
                        <a:t>67</a:t>
                      </a:r>
                      <a:endParaRPr lang="id-ID" sz="1400">
                        <a:effectLst/>
                        <a:latin typeface="Calibri"/>
                        <a:ea typeface="Calibri"/>
                        <a:cs typeface="Times New Roman"/>
                      </a:endParaRPr>
                    </a:p>
                  </a:txBody>
                  <a:tcPr marL="9525" marR="85725" marT="9525" marB="0" anchor="ctr"/>
                </a:tc>
                <a:tc>
                  <a:txBody>
                    <a:bodyPr/>
                    <a:lstStyle/>
                    <a:p>
                      <a:pPr marL="228600" algn="just">
                        <a:lnSpc>
                          <a:spcPct val="150000"/>
                        </a:lnSpc>
                        <a:spcAft>
                          <a:spcPts val="0"/>
                        </a:spcAft>
                      </a:pPr>
                      <a:r>
                        <a:rPr lang="id-ID" sz="1400">
                          <a:effectLst/>
                          <a:latin typeface="+mj-lt"/>
                        </a:rPr>
                        <a:t> 3</a:t>
                      </a:r>
                      <a:r>
                        <a:rPr lang="en-US" sz="1400">
                          <a:effectLst/>
                          <a:latin typeface="+mj-lt"/>
                        </a:rPr>
                        <a:t>,</a:t>
                      </a:r>
                      <a:r>
                        <a:rPr lang="id-ID" sz="1400">
                          <a:effectLst/>
                          <a:latin typeface="+mj-lt"/>
                        </a:rPr>
                        <a:t>100 </a:t>
                      </a:r>
                      <a:endParaRPr lang="id-ID" sz="1400">
                        <a:effectLst/>
                        <a:latin typeface="+mj-lt"/>
                        <a:ea typeface="Calibri"/>
                        <a:cs typeface="Times New Roman"/>
                      </a:endParaRPr>
                    </a:p>
                  </a:txBody>
                  <a:tcPr marL="9525" marR="9525" marT="9525" marB="0" anchor="ctr"/>
                </a:tc>
                <a:tc>
                  <a:txBody>
                    <a:bodyPr/>
                    <a:lstStyle/>
                    <a:p>
                      <a:pPr marL="228600" algn="just">
                        <a:lnSpc>
                          <a:spcPct val="150000"/>
                        </a:lnSpc>
                        <a:spcAft>
                          <a:spcPts val="0"/>
                        </a:spcAft>
                      </a:pPr>
                      <a:endParaRPr lang="id-ID" sz="1400" dirty="0">
                        <a:effectLst/>
                        <a:latin typeface="+mj-lt"/>
                        <a:ea typeface="Calibri"/>
                        <a:cs typeface="Times New Roman"/>
                      </a:endParaRPr>
                    </a:p>
                  </a:txBody>
                  <a:tcPr marL="9525" marR="9525" marT="9525" marB="0" anchor="ctr"/>
                </a:tc>
                <a:tc>
                  <a:txBody>
                    <a:bodyPr/>
                    <a:lstStyle/>
                    <a:p>
                      <a:pPr marL="322580">
                        <a:lnSpc>
                          <a:spcPct val="150000"/>
                        </a:lnSpc>
                        <a:spcAft>
                          <a:spcPts val="0"/>
                        </a:spcAft>
                      </a:pPr>
                      <a:endParaRPr lang="id-ID" sz="1400">
                        <a:effectLst/>
                        <a:latin typeface="+mj-lt"/>
                        <a:ea typeface="Calibri"/>
                        <a:cs typeface="Times New Roman"/>
                      </a:endParaRPr>
                    </a:p>
                  </a:txBody>
                  <a:tcPr marL="9525" marR="0" marT="9525" marB="0" anchor="ctr"/>
                </a:tc>
                <a:tc>
                  <a:txBody>
                    <a:bodyPr/>
                    <a:lstStyle/>
                    <a:p>
                      <a:pPr marL="322580">
                        <a:lnSpc>
                          <a:spcPct val="150000"/>
                        </a:lnSpc>
                        <a:spcAft>
                          <a:spcPts val="0"/>
                        </a:spcAft>
                      </a:pPr>
                      <a:r>
                        <a:rPr lang="id-ID" sz="1400">
                          <a:effectLst/>
                          <a:latin typeface="+mj-lt"/>
                        </a:rPr>
                        <a:t>647</a:t>
                      </a:r>
                      <a:endParaRPr lang="id-ID" sz="1400">
                        <a:effectLst/>
                        <a:latin typeface="+mj-lt"/>
                        <a:ea typeface="Calibri"/>
                        <a:cs typeface="Times New Roman"/>
                      </a:endParaRPr>
                    </a:p>
                  </a:txBody>
                  <a:tcPr marL="9525" marR="0" marT="9525" marB="0" anchor="ctr"/>
                </a:tc>
              </a:tr>
              <a:tr h="429778">
                <a:tc>
                  <a:txBody>
                    <a:bodyPr/>
                    <a:lstStyle/>
                    <a:p>
                      <a:pPr marL="228600" algn="just">
                        <a:lnSpc>
                          <a:spcPct val="150000"/>
                        </a:lnSpc>
                        <a:spcAft>
                          <a:spcPts val="0"/>
                        </a:spcAft>
                      </a:pPr>
                      <a:r>
                        <a:rPr lang="id-ID" sz="1600">
                          <a:effectLst/>
                        </a:rPr>
                        <a:t>8</a:t>
                      </a:r>
                      <a:endParaRPr lang="id-ID" sz="1600">
                        <a:effectLst/>
                        <a:latin typeface="Calibri"/>
                        <a:ea typeface="Calibri"/>
                        <a:cs typeface="Times New Roman"/>
                      </a:endParaRPr>
                    </a:p>
                  </a:txBody>
                  <a:tcPr marL="9525" marR="85725" marT="9525" marB="0" anchor="ctr"/>
                </a:tc>
                <a:tc>
                  <a:txBody>
                    <a:bodyPr/>
                    <a:lstStyle/>
                    <a:p>
                      <a:pPr marL="126365" algn="just">
                        <a:lnSpc>
                          <a:spcPct val="150000"/>
                        </a:lnSpc>
                        <a:spcAft>
                          <a:spcPts val="0"/>
                        </a:spcAft>
                      </a:pPr>
                      <a:r>
                        <a:rPr lang="en-US" sz="1400">
                          <a:effectLst/>
                        </a:rPr>
                        <a:t>Kamboja</a:t>
                      </a:r>
                      <a:endParaRPr lang="id-ID" sz="1400">
                        <a:effectLst/>
                        <a:latin typeface="Calibri"/>
                        <a:ea typeface="Calibri"/>
                        <a:cs typeface="Times New Roman"/>
                      </a:endParaRPr>
                    </a:p>
                  </a:txBody>
                  <a:tcPr marL="9525" marR="9525" marT="9525" marB="0" anchor="ctr"/>
                </a:tc>
                <a:tc>
                  <a:txBody>
                    <a:bodyPr/>
                    <a:lstStyle/>
                    <a:p>
                      <a:pPr marL="139700" algn="ctr">
                        <a:lnSpc>
                          <a:spcPct val="150000"/>
                        </a:lnSpc>
                        <a:spcAft>
                          <a:spcPts val="0"/>
                        </a:spcAft>
                      </a:pPr>
                      <a:r>
                        <a:rPr lang="en-US" sz="1400">
                          <a:effectLst/>
                        </a:rPr>
                        <a:t>14.</a:t>
                      </a:r>
                      <a:r>
                        <a:rPr lang="id-ID" sz="1400">
                          <a:effectLst/>
                        </a:rPr>
                        <a:t>95</a:t>
                      </a:r>
                      <a:endParaRPr lang="id-ID" sz="1400">
                        <a:effectLst/>
                        <a:latin typeface="Calibri"/>
                        <a:ea typeface="Calibri"/>
                        <a:cs typeface="Times New Roman"/>
                      </a:endParaRPr>
                    </a:p>
                  </a:txBody>
                  <a:tcPr marL="9525" marT="9525" marB="0" anchor="ctr"/>
                </a:tc>
                <a:tc>
                  <a:txBody>
                    <a:bodyPr/>
                    <a:lstStyle/>
                    <a:p>
                      <a:pPr algn="ctr">
                        <a:lnSpc>
                          <a:spcPct val="115000"/>
                        </a:lnSpc>
                        <a:spcAft>
                          <a:spcPts val="1000"/>
                        </a:spcAft>
                      </a:pPr>
                      <a:r>
                        <a:rPr lang="id-ID" sz="1400">
                          <a:effectLst/>
                        </a:rPr>
                        <a:t>2</a:t>
                      </a:r>
                      <a:endParaRPr lang="id-ID" sz="1400">
                        <a:effectLst/>
                        <a:latin typeface="Calibri"/>
                        <a:ea typeface="Calibri"/>
                        <a:cs typeface="Times New Roman"/>
                      </a:endParaRPr>
                    </a:p>
                  </a:txBody>
                  <a:tcPr marL="9525" marR="85725" marT="9525" marB="0" anchor="ctr"/>
                </a:tc>
                <a:tc>
                  <a:txBody>
                    <a:bodyPr/>
                    <a:lstStyle/>
                    <a:p>
                      <a:pPr marL="228600" algn="just">
                        <a:lnSpc>
                          <a:spcPct val="150000"/>
                        </a:lnSpc>
                        <a:spcAft>
                          <a:spcPts val="0"/>
                        </a:spcAft>
                      </a:pPr>
                      <a:r>
                        <a:rPr lang="en-US" sz="1400">
                          <a:effectLst/>
                          <a:latin typeface="+mj-lt"/>
                        </a:rPr>
                        <a:t>1,800</a:t>
                      </a:r>
                      <a:endParaRPr lang="id-ID" sz="1400">
                        <a:effectLst/>
                        <a:latin typeface="+mj-lt"/>
                        <a:ea typeface="Calibri"/>
                        <a:cs typeface="Times New Roman"/>
                      </a:endParaRPr>
                    </a:p>
                  </a:txBody>
                  <a:tcPr marL="9525" marR="85725" marT="9525" marB="0" anchor="ctr"/>
                </a:tc>
                <a:tc>
                  <a:txBody>
                    <a:bodyPr/>
                    <a:lstStyle/>
                    <a:p>
                      <a:pPr marL="228600" algn="just">
                        <a:lnSpc>
                          <a:spcPct val="150000"/>
                        </a:lnSpc>
                        <a:spcAft>
                          <a:spcPts val="0"/>
                        </a:spcAft>
                      </a:pPr>
                      <a:endParaRPr lang="id-ID" sz="1400" dirty="0">
                        <a:effectLst/>
                        <a:latin typeface="+mj-lt"/>
                        <a:ea typeface="Calibri"/>
                        <a:cs typeface="Times New Roman"/>
                      </a:endParaRPr>
                    </a:p>
                  </a:txBody>
                  <a:tcPr marL="9525" marR="85725" marT="9525" marB="0" anchor="ctr"/>
                </a:tc>
                <a:tc>
                  <a:txBody>
                    <a:bodyPr/>
                    <a:lstStyle/>
                    <a:p>
                      <a:pPr marL="322580">
                        <a:lnSpc>
                          <a:spcPct val="150000"/>
                        </a:lnSpc>
                        <a:spcAft>
                          <a:spcPts val="0"/>
                        </a:spcAft>
                      </a:pPr>
                      <a:endParaRPr lang="id-ID" sz="1400" dirty="0">
                        <a:effectLst/>
                        <a:latin typeface="+mj-lt"/>
                        <a:ea typeface="Calibri"/>
                        <a:cs typeface="Times New Roman"/>
                      </a:endParaRPr>
                    </a:p>
                  </a:txBody>
                  <a:tcPr marL="9525" marR="137160" marT="9525" marB="0" anchor="ctr"/>
                </a:tc>
                <a:tc>
                  <a:txBody>
                    <a:bodyPr/>
                    <a:lstStyle/>
                    <a:p>
                      <a:pPr marL="322580">
                        <a:lnSpc>
                          <a:spcPct val="150000"/>
                        </a:lnSpc>
                        <a:spcAft>
                          <a:spcPts val="0"/>
                        </a:spcAft>
                      </a:pPr>
                      <a:r>
                        <a:rPr lang="id-ID" sz="1400" dirty="0">
                          <a:effectLst/>
                          <a:latin typeface="+mj-lt"/>
                        </a:rPr>
                        <a:t>164</a:t>
                      </a:r>
                      <a:endParaRPr lang="id-ID" sz="1400" dirty="0">
                        <a:effectLst/>
                        <a:latin typeface="+mj-lt"/>
                        <a:ea typeface="Calibri"/>
                        <a:cs typeface="Times New Roman"/>
                      </a:endParaRPr>
                    </a:p>
                  </a:txBody>
                  <a:tcPr marL="9525" marR="137160" marT="9525" marB="0" anchor="ctr"/>
                </a:tc>
              </a:tr>
              <a:tr h="429778">
                <a:tc>
                  <a:txBody>
                    <a:bodyPr/>
                    <a:lstStyle/>
                    <a:p>
                      <a:pPr marL="228600" algn="just">
                        <a:lnSpc>
                          <a:spcPct val="150000"/>
                        </a:lnSpc>
                        <a:spcAft>
                          <a:spcPts val="0"/>
                        </a:spcAft>
                      </a:pPr>
                      <a:r>
                        <a:rPr lang="id-ID" sz="1600">
                          <a:effectLst/>
                        </a:rPr>
                        <a:t>9</a:t>
                      </a:r>
                      <a:endParaRPr lang="id-ID" sz="1600">
                        <a:effectLst/>
                        <a:latin typeface="Calibri"/>
                        <a:ea typeface="Calibri"/>
                        <a:cs typeface="Times New Roman"/>
                      </a:endParaRPr>
                    </a:p>
                  </a:txBody>
                  <a:tcPr marL="9525" marR="85725" marT="9525" marB="0" anchor="ctr"/>
                </a:tc>
                <a:tc>
                  <a:txBody>
                    <a:bodyPr/>
                    <a:lstStyle/>
                    <a:p>
                      <a:pPr marL="126365" algn="just">
                        <a:lnSpc>
                          <a:spcPct val="150000"/>
                        </a:lnSpc>
                        <a:spcAft>
                          <a:spcPts val="0"/>
                        </a:spcAft>
                      </a:pPr>
                      <a:r>
                        <a:rPr lang="en-US" sz="1400">
                          <a:effectLst/>
                        </a:rPr>
                        <a:t>Myanmar</a:t>
                      </a:r>
                      <a:endParaRPr lang="id-ID" sz="1400">
                        <a:effectLst/>
                        <a:latin typeface="Calibri"/>
                        <a:ea typeface="Calibri"/>
                        <a:cs typeface="Times New Roman"/>
                      </a:endParaRPr>
                    </a:p>
                  </a:txBody>
                  <a:tcPr marL="9525" marR="9525" marT="9525" marB="0" anchor="ctr"/>
                </a:tc>
                <a:tc>
                  <a:txBody>
                    <a:bodyPr/>
                    <a:lstStyle/>
                    <a:p>
                      <a:pPr marL="139700" algn="ctr">
                        <a:lnSpc>
                          <a:spcPct val="150000"/>
                        </a:lnSpc>
                        <a:spcAft>
                          <a:spcPts val="0"/>
                        </a:spcAft>
                      </a:pPr>
                      <a:r>
                        <a:rPr lang="id-ID" sz="1400">
                          <a:effectLst/>
                        </a:rPr>
                        <a:t>54.58</a:t>
                      </a:r>
                      <a:endParaRPr lang="id-ID" sz="1400">
                        <a:effectLst/>
                        <a:latin typeface="Calibri"/>
                        <a:ea typeface="Calibri"/>
                        <a:cs typeface="Times New Roman"/>
                      </a:endParaRPr>
                    </a:p>
                  </a:txBody>
                  <a:tcPr marL="9525" marT="9525" marB="0" anchor="ctr"/>
                </a:tc>
                <a:tc>
                  <a:txBody>
                    <a:bodyPr/>
                    <a:lstStyle/>
                    <a:p>
                      <a:pPr algn="ctr">
                        <a:lnSpc>
                          <a:spcPct val="115000"/>
                        </a:lnSpc>
                        <a:spcAft>
                          <a:spcPts val="1000"/>
                        </a:spcAft>
                      </a:pPr>
                      <a:r>
                        <a:rPr lang="id-ID" sz="1400">
                          <a:effectLst/>
                        </a:rPr>
                        <a:t>6</a:t>
                      </a:r>
                      <a:endParaRPr lang="id-ID" sz="1400">
                        <a:effectLst/>
                        <a:latin typeface="Calibri"/>
                        <a:ea typeface="Calibri"/>
                        <a:cs typeface="Times New Roman"/>
                      </a:endParaRPr>
                    </a:p>
                  </a:txBody>
                  <a:tcPr marL="9525" marR="85725" marT="9525" marB="0" anchor="ctr"/>
                </a:tc>
                <a:tc>
                  <a:txBody>
                    <a:bodyPr/>
                    <a:lstStyle/>
                    <a:p>
                      <a:pPr marL="228600" algn="just">
                        <a:lnSpc>
                          <a:spcPct val="150000"/>
                        </a:lnSpc>
                        <a:spcAft>
                          <a:spcPts val="0"/>
                        </a:spcAft>
                      </a:pPr>
                      <a:r>
                        <a:rPr lang="en-US" sz="1400">
                          <a:effectLst/>
                          <a:latin typeface="+mj-lt"/>
                        </a:rPr>
                        <a:t>1,100</a:t>
                      </a:r>
                      <a:endParaRPr lang="id-ID" sz="1400">
                        <a:effectLst/>
                        <a:latin typeface="+mj-lt"/>
                        <a:ea typeface="Calibri"/>
                        <a:cs typeface="Times New Roman"/>
                      </a:endParaRPr>
                    </a:p>
                  </a:txBody>
                  <a:tcPr marL="9525" marR="85725" marT="9525" marB="0" anchor="ctr"/>
                </a:tc>
                <a:tc>
                  <a:txBody>
                    <a:bodyPr/>
                    <a:lstStyle/>
                    <a:p>
                      <a:pPr marL="228600" algn="ctr">
                        <a:lnSpc>
                          <a:spcPct val="150000"/>
                        </a:lnSpc>
                        <a:spcAft>
                          <a:spcPts val="0"/>
                        </a:spcAft>
                      </a:pPr>
                      <a:r>
                        <a:rPr lang="id-ID" sz="1400" dirty="0" smtClean="0">
                          <a:solidFill>
                            <a:srgbClr val="FF0000"/>
                          </a:solidFill>
                          <a:effectLst/>
                          <a:latin typeface="+mj-lt"/>
                          <a:ea typeface="Calibri"/>
                          <a:cs typeface="Times New Roman"/>
                        </a:rPr>
                        <a:t>40 (2014)</a:t>
                      </a:r>
                      <a:endParaRPr lang="id-ID" sz="1400" dirty="0">
                        <a:solidFill>
                          <a:srgbClr val="FF0000"/>
                        </a:solidFill>
                        <a:effectLst/>
                        <a:latin typeface="+mj-lt"/>
                        <a:ea typeface="Calibri"/>
                        <a:cs typeface="Times New Roman"/>
                      </a:endParaRPr>
                    </a:p>
                  </a:txBody>
                  <a:tcPr marL="9525" marR="85725" marT="9525" marB="0" anchor="ctr"/>
                </a:tc>
                <a:tc>
                  <a:txBody>
                    <a:bodyPr/>
                    <a:lstStyle/>
                    <a:p>
                      <a:pPr marL="322580">
                        <a:lnSpc>
                          <a:spcPct val="150000"/>
                        </a:lnSpc>
                        <a:spcAft>
                          <a:spcPts val="0"/>
                        </a:spcAft>
                      </a:pPr>
                      <a:endParaRPr lang="id-ID" sz="1400" dirty="0">
                        <a:effectLst/>
                        <a:latin typeface="+mj-lt"/>
                        <a:ea typeface="Calibri"/>
                        <a:cs typeface="Times New Roman"/>
                      </a:endParaRPr>
                    </a:p>
                  </a:txBody>
                  <a:tcPr marL="9525" marR="137160" marT="9525" marB="0" anchor="ctr"/>
                </a:tc>
                <a:tc>
                  <a:txBody>
                    <a:bodyPr/>
                    <a:lstStyle/>
                    <a:p>
                      <a:pPr marL="322580">
                        <a:lnSpc>
                          <a:spcPct val="150000"/>
                        </a:lnSpc>
                        <a:spcAft>
                          <a:spcPts val="0"/>
                        </a:spcAft>
                      </a:pPr>
                      <a:r>
                        <a:rPr lang="id-ID" sz="1400" dirty="0">
                          <a:effectLst/>
                          <a:latin typeface="+mj-lt"/>
                        </a:rPr>
                        <a:t>110</a:t>
                      </a:r>
                      <a:endParaRPr lang="id-ID" sz="1400" dirty="0">
                        <a:effectLst/>
                        <a:latin typeface="+mj-lt"/>
                        <a:ea typeface="Calibri"/>
                        <a:cs typeface="Times New Roman"/>
                      </a:endParaRPr>
                    </a:p>
                  </a:txBody>
                  <a:tcPr marL="9525" marR="137160" marT="9525" marB="0" anchor="ctr"/>
                </a:tc>
              </a:tr>
            </a:tbl>
          </a:graphicData>
        </a:graphic>
      </p:graphicFrame>
      <p:sp>
        <p:nvSpPr>
          <p:cNvPr id="3" name="Title 2"/>
          <p:cNvSpPr>
            <a:spLocks noGrp="1"/>
          </p:cNvSpPr>
          <p:nvPr>
            <p:ph type="title"/>
          </p:nvPr>
        </p:nvSpPr>
        <p:spPr>
          <a:xfrm>
            <a:off x="395536" y="188640"/>
            <a:ext cx="8280920" cy="1143000"/>
          </a:xfrm>
        </p:spPr>
        <p:txBody>
          <a:bodyPr>
            <a:noAutofit/>
          </a:bodyPr>
          <a:lstStyle/>
          <a:p>
            <a:pPr marL="0" indent="0">
              <a:buNone/>
            </a:pPr>
            <a:r>
              <a:rPr lang="id-ID" sz="2800" dirty="0" smtClean="0"/>
              <a:t>Infrastruktur Kelistrikan Nasional dan Asean 2012</a:t>
            </a:r>
            <a:endParaRPr lang="id-ID" sz="2800" dirty="0"/>
          </a:p>
        </p:txBody>
      </p:sp>
      <p:cxnSp>
        <p:nvCxnSpPr>
          <p:cNvPr id="5" name="Straight Arrow Connector 4"/>
          <p:cNvCxnSpPr/>
          <p:nvPr/>
        </p:nvCxnSpPr>
        <p:spPr>
          <a:xfrm>
            <a:off x="6876256" y="5445224"/>
            <a:ext cx="0" cy="864096"/>
          </a:xfrm>
          <a:prstGeom prst="straightConnector1">
            <a:avLst/>
          </a:prstGeom>
          <a:ln w="57150">
            <a:solidFill>
              <a:srgbClr val="FF0000"/>
            </a:solidFill>
            <a:prstDash val="sysDash"/>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5096119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332657"/>
            <a:ext cx="7772400" cy="720080"/>
          </a:xfrm>
        </p:spPr>
        <p:txBody>
          <a:bodyPr>
            <a:normAutofit fontScale="90000"/>
          </a:bodyPr>
          <a:lstStyle/>
          <a:p>
            <a:r>
              <a:rPr lang="id-ID" sz="2000" dirty="0" smtClean="0"/>
              <a:t>Kapasitas Listrik Terpasang di Berbagai Negara: Komparatif Kapasitas Terpasang Terhadap Penduduk dan Bagaimana Posisi Indonesia (2014)</a:t>
            </a:r>
            <a:endParaRPr lang="id-ID" sz="2000" dirty="0"/>
          </a:p>
        </p:txBody>
      </p:sp>
      <p:sp>
        <p:nvSpPr>
          <p:cNvPr id="3" name="Subtitle 2"/>
          <p:cNvSpPr>
            <a:spLocks noGrp="1"/>
          </p:cNvSpPr>
          <p:nvPr>
            <p:ph type="subTitle" idx="1"/>
          </p:nvPr>
        </p:nvSpPr>
        <p:spPr>
          <a:xfrm>
            <a:off x="683568" y="1196752"/>
            <a:ext cx="8136904" cy="5040560"/>
          </a:xfrm>
        </p:spPr>
        <p:txBody>
          <a:bodyPr/>
          <a:lstStyle/>
          <a:p>
            <a:endParaRPr lang="id-ID" dirty="0"/>
          </a:p>
        </p:txBody>
      </p:sp>
      <p:graphicFrame>
        <p:nvGraphicFramePr>
          <p:cNvPr id="4" name="Table 3"/>
          <p:cNvGraphicFramePr>
            <a:graphicFrameLocks noGrp="1"/>
          </p:cNvGraphicFramePr>
          <p:nvPr>
            <p:extLst>
              <p:ext uri="{D42A27DB-BD31-4B8C-83A1-F6EECF244321}">
                <p14:modId xmlns:p14="http://schemas.microsoft.com/office/powerpoint/2010/main" val="910346013"/>
              </p:ext>
            </p:extLst>
          </p:nvPr>
        </p:nvGraphicFramePr>
        <p:xfrm>
          <a:off x="755576" y="1124744"/>
          <a:ext cx="7848872" cy="5044440"/>
        </p:xfrm>
        <a:graphic>
          <a:graphicData uri="http://schemas.openxmlformats.org/drawingml/2006/table">
            <a:tbl>
              <a:tblPr firstRow="1" bandRow="1">
                <a:tableStyleId>{5C22544A-7EE6-4342-B048-85BDC9FD1C3A}</a:tableStyleId>
              </a:tblPr>
              <a:tblGrid>
                <a:gridCol w="576064"/>
                <a:gridCol w="1080120"/>
                <a:gridCol w="1224136"/>
                <a:gridCol w="1800200"/>
                <a:gridCol w="1584176"/>
                <a:gridCol w="1584176"/>
              </a:tblGrid>
              <a:tr h="370840">
                <a:tc>
                  <a:txBody>
                    <a:bodyPr/>
                    <a:lstStyle/>
                    <a:p>
                      <a:pPr algn="ctr"/>
                      <a:r>
                        <a:rPr lang="id-ID" dirty="0" smtClean="0"/>
                        <a:t>No</a:t>
                      </a:r>
                      <a:endParaRPr lang="id-ID" dirty="0"/>
                    </a:p>
                  </a:txBody>
                  <a:tcPr/>
                </a:tc>
                <a:tc>
                  <a:txBody>
                    <a:bodyPr/>
                    <a:lstStyle/>
                    <a:p>
                      <a:pPr algn="ctr"/>
                      <a:r>
                        <a:rPr lang="id-ID" dirty="0" smtClean="0"/>
                        <a:t>Nama  Negara</a:t>
                      </a:r>
                      <a:endParaRPr lang="id-ID" dirty="0"/>
                    </a:p>
                  </a:txBody>
                  <a:tcPr/>
                </a:tc>
                <a:tc>
                  <a:txBody>
                    <a:bodyPr/>
                    <a:lstStyle/>
                    <a:p>
                      <a:pPr algn="ctr"/>
                      <a:r>
                        <a:rPr lang="id-ID" dirty="0" smtClean="0"/>
                        <a:t>Kapasitas Terpasang (GW)</a:t>
                      </a:r>
                      <a:endParaRPr lang="id-ID" dirty="0"/>
                    </a:p>
                  </a:txBody>
                  <a:tcPr/>
                </a:tc>
                <a:tc>
                  <a:txBody>
                    <a:bodyPr/>
                    <a:lstStyle/>
                    <a:p>
                      <a:pPr algn="ctr"/>
                      <a:r>
                        <a:rPr lang="id-ID" dirty="0" smtClean="0"/>
                        <a:t>Jumlah</a:t>
                      </a:r>
                      <a:r>
                        <a:rPr lang="id-ID" baseline="0" dirty="0" smtClean="0"/>
                        <a:t> Penduduk (juta)</a:t>
                      </a:r>
                    </a:p>
                    <a:p>
                      <a:pPr algn="ctr"/>
                      <a:r>
                        <a:rPr lang="id-ID" baseline="0" dirty="0" smtClean="0"/>
                        <a:t>2013</a:t>
                      </a:r>
                      <a:endParaRPr lang="id-ID" dirty="0"/>
                    </a:p>
                  </a:txBody>
                  <a:tcPr/>
                </a:tc>
                <a:tc>
                  <a:txBody>
                    <a:bodyPr/>
                    <a:lstStyle/>
                    <a:p>
                      <a:pPr algn="ctr"/>
                      <a:r>
                        <a:rPr lang="id-ID" dirty="0" smtClean="0"/>
                        <a:t>Kapasitas</a:t>
                      </a:r>
                      <a:r>
                        <a:rPr lang="id-ID" baseline="0" dirty="0" smtClean="0"/>
                        <a:t> Per Capita:</a:t>
                      </a:r>
                    </a:p>
                    <a:p>
                      <a:pPr algn="ctr"/>
                      <a:r>
                        <a:rPr lang="id-ID" baseline="0" dirty="0" smtClean="0"/>
                        <a:t>Kw/Cap</a:t>
                      </a:r>
                      <a:endParaRPr lang="id-ID" dirty="0"/>
                    </a:p>
                  </a:txBody>
                  <a:tcPr/>
                </a:tc>
                <a:tc>
                  <a:txBody>
                    <a:bodyPr/>
                    <a:lstStyle/>
                    <a:p>
                      <a:pPr algn="ctr"/>
                      <a:r>
                        <a:rPr lang="id-ID" dirty="0" smtClean="0"/>
                        <a:t>GDP/Capita</a:t>
                      </a:r>
                    </a:p>
                    <a:p>
                      <a:pPr algn="ctr"/>
                      <a:r>
                        <a:rPr lang="id-ID" dirty="0" smtClean="0"/>
                        <a:t>U$</a:t>
                      </a:r>
                      <a:endParaRPr lang="id-ID" dirty="0"/>
                    </a:p>
                  </a:txBody>
                  <a:tcPr/>
                </a:tc>
              </a:tr>
              <a:tr h="370840">
                <a:tc>
                  <a:txBody>
                    <a:bodyPr/>
                    <a:lstStyle/>
                    <a:p>
                      <a:pPr algn="ctr"/>
                      <a:r>
                        <a:rPr lang="id-ID" sz="1400" dirty="0" smtClean="0"/>
                        <a:t>1</a:t>
                      </a:r>
                      <a:endParaRPr lang="id-ID" sz="1400" dirty="0"/>
                    </a:p>
                  </a:txBody>
                  <a:tcPr/>
                </a:tc>
                <a:tc>
                  <a:txBody>
                    <a:bodyPr/>
                    <a:lstStyle/>
                    <a:p>
                      <a:pPr algn="just"/>
                      <a:r>
                        <a:rPr lang="id-ID" sz="1400" dirty="0" smtClean="0"/>
                        <a:t>China</a:t>
                      </a:r>
                      <a:endParaRPr lang="id-ID" sz="1400" dirty="0"/>
                    </a:p>
                  </a:txBody>
                  <a:tcPr/>
                </a:tc>
                <a:tc>
                  <a:txBody>
                    <a:bodyPr/>
                    <a:lstStyle/>
                    <a:p>
                      <a:pPr algn="ctr"/>
                      <a:r>
                        <a:rPr lang="id-ID" sz="1400" dirty="0" smtClean="0"/>
                        <a:t>1.247</a:t>
                      </a:r>
                      <a:endParaRPr lang="id-ID" sz="1400" dirty="0"/>
                    </a:p>
                  </a:txBody>
                  <a:tcPr/>
                </a:tc>
                <a:tc>
                  <a:txBody>
                    <a:bodyPr/>
                    <a:lstStyle/>
                    <a:p>
                      <a:pPr algn="ctr"/>
                      <a:r>
                        <a:rPr lang="id-ID" sz="1400" dirty="0" smtClean="0"/>
                        <a:t>1,393,783,836</a:t>
                      </a:r>
                      <a:endParaRPr lang="id-ID" sz="1400" dirty="0"/>
                    </a:p>
                  </a:txBody>
                  <a:tcPr/>
                </a:tc>
                <a:tc>
                  <a:txBody>
                    <a:bodyPr/>
                    <a:lstStyle/>
                    <a:p>
                      <a:pPr algn="ctr"/>
                      <a:r>
                        <a:rPr lang="id-ID" sz="1400" dirty="0" smtClean="0"/>
                        <a:t>0,89</a:t>
                      </a:r>
                      <a:endParaRPr lang="id-ID" sz="1400" dirty="0"/>
                    </a:p>
                  </a:txBody>
                  <a:tcPr/>
                </a:tc>
                <a:tc>
                  <a:txBody>
                    <a:bodyPr/>
                    <a:lstStyle/>
                    <a:p>
                      <a:pPr algn="ctr"/>
                      <a:r>
                        <a:rPr lang="id-ID" sz="1400" dirty="0" smtClean="0"/>
                        <a:t>9,800</a:t>
                      </a:r>
                      <a:endParaRPr lang="id-ID" sz="1400" dirty="0"/>
                    </a:p>
                  </a:txBody>
                  <a:tcPr/>
                </a:tc>
              </a:tr>
              <a:tr h="370840">
                <a:tc>
                  <a:txBody>
                    <a:bodyPr/>
                    <a:lstStyle/>
                    <a:p>
                      <a:pPr algn="ctr"/>
                      <a:r>
                        <a:rPr lang="id-ID" sz="1400" dirty="0" smtClean="0"/>
                        <a:t>2</a:t>
                      </a:r>
                      <a:endParaRPr lang="id-ID" sz="1400" dirty="0"/>
                    </a:p>
                  </a:txBody>
                  <a:tcPr/>
                </a:tc>
                <a:tc>
                  <a:txBody>
                    <a:bodyPr/>
                    <a:lstStyle/>
                    <a:p>
                      <a:pPr algn="just"/>
                      <a:r>
                        <a:rPr lang="id-ID" sz="1400" dirty="0" smtClean="0"/>
                        <a:t>India</a:t>
                      </a:r>
                      <a:endParaRPr lang="id-ID" sz="1400" dirty="0"/>
                    </a:p>
                  </a:txBody>
                  <a:tcPr/>
                </a:tc>
                <a:tc>
                  <a:txBody>
                    <a:bodyPr/>
                    <a:lstStyle/>
                    <a:p>
                      <a:pPr algn="ctr"/>
                      <a:r>
                        <a:rPr lang="id-ID" sz="1400" dirty="0" smtClean="0"/>
                        <a:t>199,9</a:t>
                      </a:r>
                      <a:endParaRPr lang="id-ID" sz="1400" dirty="0"/>
                    </a:p>
                  </a:txBody>
                  <a:tcPr/>
                </a:tc>
                <a:tc>
                  <a:txBody>
                    <a:bodyPr/>
                    <a:lstStyle/>
                    <a:p>
                      <a:pPr algn="ctr"/>
                      <a:r>
                        <a:rPr lang="id-ID" sz="1400" dirty="0"/>
                        <a:t>1,267,401,849</a:t>
                      </a:r>
                    </a:p>
                  </a:txBody>
                  <a:tcPr anchor="ctr"/>
                </a:tc>
                <a:tc>
                  <a:txBody>
                    <a:bodyPr/>
                    <a:lstStyle/>
                    <a:p>
                      <a:pPr algn="ctr"/>
                      <a:r>
                        <a:rPr lang="id-ID" sz="1400" dirty="0" smtClean="0"/>
                        <a:t>0,157</a:t>
                      </a:r>
                      <a:endParaRPr lang="id-ID" sz="1400" dirty="0"/>
                    </a:p>
                  </a:txBody>
                  <a:tcPr anchor="ctr"/>
                </a:tc>
                <a:tc>
                  <a:txBody>
                    <a:bodyPr/>
                    <a:lstStyle/>
                    <a:p>
                      <a:pPr algn="ctr"/>
                      <a:r>
                        <a:rPr lang="id-ID" sz="1400" dirty="0" smtClean="0"/>
                        <a:t>4,000</a:t>
                      </a:r>
                      <a:endParaRPr lang="id-ID" sz="1400" dirty="0"/>
                    </a:p>
                  </a:txBody>
                  <a:tcPr anchor="ctr"/>
                </a:tc>
              </a:tr>
              <a:tr h="370840">
                <a:tc>
                  <a:txBody>
                    <a:bodyPr/>
                    <a:lstStyle/>
                    <a:p>
                      <a:pPr algn="ctr"/>
                      <a:r>
                        <a:rPr lang="id-ID" sz="1400" dirty="0" smtClean="0"/>
                        <a:t>3</a:t>
                      </a:r>
                      <a:endParaRPr lang="id-ID" sz="1400" dirty="0"/>
                    </a:p>
                  </a:txBody>
                  <a:tcPr/>
                </a:tc>
                <a:tc>
                  <a:txBody>
                    <a:bodyPr/>
                    <a:lstStyle/>
                    <a:p>
                      <a:pPr algn="just"/>
                      <a:r>
                        <a:rPr lang="id-ID" sz="1400" dirty="0" smtClean="0"/>
                        <a:t>USA</a:t>
                      </a:r>
                      <a:endParaRPr lang="id-ID" sz="1400" dirty="0"/>
                    </a:p>
                  </a:txBody>
                  <a:tcPr/>
                </a:tc>
                <a:tc>
                  <a:txBody>
                    <a:bodyPr/>
                    <a:lstStyle/>
                    <a:p>
                      <a:pPr algn="ctr"/>
                      <a:r>
                        <a:rPr lang="id-ID" sz="1400" dirty="0" smtClean="0"/>
                        <a:t>1.039</a:t>
                      </a:r>
                      <a:endParaRPr lang="id-ID" sz="1400" dirty="0"/>
                    </a:p>
                  </a:txBody>
                  <a:tcPr/>
                </a:tc>
                <a:tc>
                  <a:txBody>
                    <a:bodyPr/>
                    <a:lstStyle/>
                    <a:p>
                      <a:pPr algn="ctr"/>
                      <a:r>
                        <a:rPr lang="id-ID" sz="1400" dirty="0" smtClean="0"/>
                        <a:t>322,583,006</a:t>
                      </a:r>
                      <a:endParaRPr lang="id-ID" sz="1400" dirty="0"/>
                    </a:p>
                  </a:txBody>
                  <a:tcPr/>
                </a:tc>
                <a:tc>
                  <a:txBody>
                    <a:bodyPr/>
                    <a:lstStyle/>
                    <a:p>
                      <a:pPr algn="ctr"/>
                      <a:r>
                        <a:rPr lang="id-ID" sz="1400" dirty="0" smtClean="0"/>
                        <a:t>3,22</a:t>
                      </a:r>
                      <a:endParaRPr lang="id-ID" sz="1400" dirty="0"/>
                    </a:p>
                  </a:txBody>
                  <a:tcPr/>
                </a:tc>
                <a:tc>
                  <a:txBody>
                    <a:bodyPr/>
                    <a:lstStyle/>
                    <a:p>
                      <a:pPr algn="ctr"/>
                      <a:r>
                        <a:rPr lang="id-ID" sz="1400" dirty="0" smtClean="0"/>
                        <a:t>52,800</a:t>
                      </a:r>
                      <a:endParaRPr lang="id-ID" sz="1400" dirty="0"/>
                    </a:p>
                  </a:txBody>
                  <a:tcPr/>
                </a:tc>
              </a:tr>
              <a:tr h="370840">
                <a:tc>
                  <a:txBody>
                    <a:bodyPr/>
                    <a:lstStyle/>
                    <a:p>
                      <a:pPr algn="ctr"/>
                      <a:r>
                        <a:rPr lang="id-ID" sz="1400" dirty="0" smtClean="0">
                          <a:solidFill>
                            <a:srgbClr val="FF0000"/>
                          </a:solidFill>
                        </a:rPr>
                        <a:t>4</a:t>
                      </a:r>
                      <a:endParaRPr lang="id-ID" sz="1400" dirty="0">
                        <a:solidFill>
                          <a:srgbClr val="FF0000"/>
                        </a:solidFill>
                      </a:endParaRPr>
                    </a:p>
                  </a:txBody>
                  <a:tcPr/>
                </a:tc>
                <a:tc>
                  <a:txBody>
                    <a:bodyPr/>
                    <a:lstStyle/>
                    <a:p>
                      <a:pPr algn="just"/>
                      <a:r>
                        <a:rPr lang="id-ID" sz="1400" dirty="0" smtClean="0">
                          <a:solidFill>
                            <a:srgbClr val="FF0000"/>
                          </a:solidFill>
                        </a:rPr>
                        <a:t>Indonesia</a:t>
                      </a:r>
                      <a:endParaRPr lang="id-ID" sz="1400" dirty="0">
                        <a:solidFill>
                          <a:srgbClr val="FF0000"/>
                        </a:solidFill>
                      </a:endParaRPr>
                    </a:p>
                  </a:txBody>
                  <a:tcPr/>
                </a:tc>
                <a:tc>
                  <a:txBody>
                    <a:bodyPr/>
                    <a:lstStyle/>
                    <a:p>
                      <a:pPr algn="ctr"/>
                      <a:r>
                        <a:rPr lang="id-ID" sz="1400" dirty="0" smtClean="0">
                          <a:solidFill>
                            <a:srgbClr val="FF0000"/>
                          </a:solidFill>
                        </a:rPr>
                        <a:t>51</a:t>
                      </a:r>
                      <a:endParaRPr lang="id-ID" sz="1400" dirty="0">
                        <a:solidFill>
                          <a:srgbClr val="FF0000"/>
                        </a:solidFill>
                      </a:endParaRPr>
                    </a:p>
                  </a:txBody>
                  <a:tcPr/>
                </a:tc>
                <a:tc>
                  <a:txBody>
                    <a:bodyPr/>
                    <a:lstStyle/>
                    <a:p>
                      <a:pPr algn="ctr"/>
                      <a:r>
                        <a:rPr lang="id-ID" sz="1400" dirty="0" smtClean="0">
                          <a:solidFill>
                            <a:srgbClr val="FF0000"/>
                          </a:solidFill>
                        </a:rPr>
                        <a:t>252,812,245</a:t>
                      </a:r>
                      <a:endParaRPr lang="id-ID" sz="1400" dirty="0">
                        <a:solidFill>
                          <a:srgbClr val="FF0000"/>
                        </a:solidFill>
                      </a:endParaRPr>
                    </a:p>
                  </a:txBody>
                  <a:tcPr/>
                </a:tc>
                <a:tc>
                  <a:txBody>
                    <a:bodyPr/>
                    <a:lstStyle/>
                    <a:p>
                      <a:pPr algn="ctr"/>
                      <a:r>
                        <a:rPr lang="id-ID" sz="1400" dirty="0" smtClean="0">
                          <a:solidFill>
                            <a:srgbClr val="FF0000"/>
                          </a:solidFill>
                        </a:rPr>
                        <a:t>0,20</a:t>
                      </a:r>
                      <a:endParaRPr lang="id-ID" sz="1400" dirty="0">
                        <a:solidFill>
                          <a:srgbClr val="FF0000"/>
                        </a:solidFill>
                      </a:endParaRPr>
                    </a:p>
                  </a:txBody>
                  <a:tcPr/>
                </a:tc>
                <a:tc>
                  <a:txBody>
                    <a:bodyPr/>
                    <a:lstStyle/>
                    <a:p>
                      <a:pPr algn="ctr"/>
                      <a:r>
                        <a:rPr lang="id-ID" sz="1400" dirty="0" smtClean="0">
                          <a:solidFill>
                            <a:srgbClr val="FF0000"/>
                          </a:solidFill>
                        </a:rPr>
                        <a:t>5.200</a:t>
                      </a:r>
                      <a:endParaRPr lang="id-ID" sz="1400" dirty="0">
                        <a:solidFill>
                          <a:srgbClr val="FF0000"/>
                        </a:solidFill>
                      </a:endParaRPr>
                    </a:p>
                  </a:txBody>
                  <a:tcPr/>
                </a:tc>
              </a:tr>
              <a:tr h="370840">
                <a:tc>
                  <a:txBody>
                    <a:bodyPr/>
                    <a:lstStyle/>
                    <a:p>
                      <a:pPr algn="ctr"/>
                      <a:r>
                        <a:rPr lang="id-ID" sz="1400" dirty="0" smtClean="0"/>
                        <a:t>5</a:t>
                      </a:r>
                      <a:endParaRPr lang="id-ID" sz="1400" dirty="0"/>
                    </a:p>
                  </a:txBody>
                  <a:tcPr/>
                </a:tc>
                <a:tc>
                  <a:txBody>
                    <a:bodyPr/>
                    <a:lstStyle/>
                    <a:p>
                      <a:pPr algn="just"/>
                      <a:r>
                        <a:rPr lang="id-ID" sz="1400" dirty="0" smtClean="0"/>
                        <a:t>Rusia</a:t>
                      </a:r>
                      <a:endParaRPr lang="id-ID" sz="1400" dirty="0"/>
                    </a:p>
                  </a:txBody>
                  <a:tcPr/>
                </a:tc>
                <a:tc>
                  <a:txBody>
                    <a:bodyPr/>
                    <a:lstStyle/>
                    <a:p>
                      <a:pPr algn="ctr"/>
                      <a:r>
                        <a:rPr lang="id-ID" sz="1400" dirty="0" smtClean="0"/>
                        <a:t>223,1</a:t>
                      </a:r>
                      <a:endParaRPr lang="id-ID" sz="1400" dirty="0"/>
                    </a:p>
                  </a:txBody>
                  <a:tcPr/>
                </a:tc>
                <a:tc>
                  <a:txBody>
                    <a:bodyPr/>
                    <a:lstStyle/>
                    <a:p>
                      <a:pPr algn="ctr"/>
                      <a:r>
                        <a:rPr lang="id-ID" sz="1400" dirty="0" smtClean="0"/>
                        <a:t>142,467,651</a:t>
                      </a:r>
                      <a:endParaRPr lang="id-ID" sz="1400" dirty="0"/>
                    </a:p>
                  </a:txBody>
                  <a:tcPr/>
                </a:tc>
                <a:tc>
                  <a:txBody>
                    <a:bodyPr/>
                    <a:lstStyle/>
                    <a:p>
                      <a:pPr algn="ctr"/>
                      <a:r>
                        <a:rPr lang="id-ID" sz="1400" dirty="0" smtClean="0"/>
                        <a:t>1,57</a:t>
                      </a:r>
                      <a:endParaRPr lang="id-ID" sz="1400" dirty="0"/>
                    </a:p>
                  </a:txBody>
                  <a:tcPr/>
                </a:tc>
                <a:tc>
                  <a:txBody>
                    <a:bodyPr/>
                    <a:lstStyle/>
                    <a:p>
                      <a:pPr algn="ctr"/>
                      <a:r>
                        <a:rPr lang="id-ID" sz="1400" dirty="0" smtClean="0"/>
                        <a:t>18,100</a:t>
                      </a:r>
                      <a:endParaRPr lang="id-ID" sz="1400" dirty="0"/>
                    </a:p>
                  </a:txBody>
                  <a:tcPr/>
                </a:tc>
              </a:tr>
              <a:tr h="370840">
                <a:tc>
                  <a:txBody>
                    <a:bodyPr/>
                    <a:lstStyle/>
                    <a:p>
                      <a:pPr algn="ctr"/>
                      <a:r>
                        <a:rPr lang="id-ID" sz="1400" dirty="0" smtClean="0"/>
                        <a:t>6</a:t>
                      </a:r>
                      <a:endParaRPr lang="id-ID" sz="1400" dirty="0"/>
                    </a:p>
                  </a:txBody>
                  <a:tcPr/>
                </a:tc>
                <a:tc>
                  <a:txBody>
                    <a:bodyPr/>
                    <a:lstStyle/>
                    <a:p>
                      <a:pPr algn="just"/>
                      <a:r>
                        <a:rPr lang="id-ID" sz="1400" dirty="0" smtClean="0"/>
                        <a:t>Brasil</a:t>
                      </a:r>
                      <a:endParaRPr lang="id-ID" sz="1400" dirty="0"/>
                    </a:p>
                  </a:txBody>
                  <a:tcPr/>
                </a:tc>
                <a:tc>
                  <a:txBody>
                    <a:bodyPr/>
                    <a:lstStyle/>
                    <a:p>
                      <a:pPr algn="ctr"/>
                      <a:r>
                        <a:rPr lang="id-ID" sz="1400" dirty="0" smtClean="0"/>
                        <a:t>113,7</a:t>
                      </a:r>
                      <a:endParaRPr lang="id-ID" sz="1400" dirty="0"/>
                    </a:p>
                  </a:txBody>
                  <a:tcPr/>
                </a:tc>
                <a:tc>
                  <a:txBody>
                    <a:bodyPr/>
                    <a:lstStyle/>
                    <a:p>
                      <a:pPr algn="ctr"/>
                      <a:r>
                        <a:rPr lang="id-ID" sz="1400" dirty="0" smtClean="0"/>
                        <a:t>202,033,670</a:t>
                      </a:r>
                      <a:endParaRPr lang="id-ID" sz="1400" dirty="0"/>
                    </a:p>
                  </a:txBody>
                  <a:tcPr/>
                </a:tc>
                <a:tc>
                  <a:txBody>
                    <a:bodyPr/>
                    <a:lstStyle/>
                    <a:p>
                      <a:pPr algn="ctr"/>
                      <a:r>
                        <a:rPr lang="id-ID" sz="1400" dirty="0" smtClean="0"/>
                        <a:t>0,55</a:t>
                      </a:r>
                      <a:endParaRPr lang="id-ID" sz="1400" dirty="0"/>
                    </a:p>
                  </a:txBody>
                  <a:tcPr/>
                </a:tc>
                <a:tc>
                  <a:txBody>
                    <a:bodyPr/>
                    <a:lstStyle/>
                    <a:p>
                      <a:pPr algn="ctr"/>
                      <a:r>
                        <a:rPr lang="id-ID" sz="1400" dirty="0" smtClean="0"/>
                        <a:t>12.100</a:t>
                      </a:r>
                      <a:endParaRPr lang="id-ID" sz="1400" dirty="0"/>
                    </a:p>
                  </a:txBody>
                  <a:tcPr/>
                </a:tc>
              </a:tr>
              <a:tr h="370840">
                <a:tc>
                  <a:txBody>
                    <a:bodyPr/>
                    <a:lstStyle/>
                    <a:p>
                      <a:pPr algn="ctr"/>
                      <a:r>
                        <a:rPr lang="id-ID" sz="1400" dirty="0" smtClean="0"/>
                        <a:t>7</a:t>
                      </a:r>
                      <a:endParaRPr lang="id-ID" sz="1400" dirty="0"/>
                    </a:p>
                  </a:txBody>
                  <a:tcPr/>
                </a:tc>
                <a:tc>
                  <a:txBody>
                    <a:bodyPr/>
                    <a:lstStyle/>
                    <a:p>
                      <a:pPr algn="just"/>
                      <a:r>
                        <a:rPr lang="id-ID" sz="1400" dirty="0" smtClean="0"/>
                        <a:t>Jepang</a:t>
                      </a:r>
                      <a:endParaRPr lang="id-ID" sz="1400" dirty="0"/>
                    </a:p>
                  </a:txBody>
                  <a:tcPr/>
                </a:tc>
                <a:tc>
                  <a:txBody>
                    <a:bodyPr/>
                    <a:lstStyle/>
                    <a:p>
                      <a:pPr algn="ctr"/>
                      <a:r>
                        <a:rPr lang="id-ID" sz="1400" dirty="0" smtClean="0"/>
                        <a:t>287</a:t>
                      </a:r>
                      <a:endParaRPr lang="id-ID" sz="1400" dirty="0"/>
                    </a:p>
                  </a:txBody>
                  <a:tcPr/>
                </a:tc>
                <a:tc>
                  <a:txBody>
                    <a:bodyPr/>
                    <a:lstStyle/>
                    <a:p>
                      <a:pPr algn="ctr"/>
                      <a:r>
                        <a:rPr lang="id-ID" sz="1400" dirty="0" smtClean="0"/>
                        <a:t>126,999,808</a:t>
                      </a:r>
                      <a:endParaRPr lang="id-ID" sz="1400" dirty="0"/>
                    </a:p>
                  </a:txBody>
                  <a:tcPr/>
                </a:tc>
                <a:tc>
                  <a:txBody>
                    <a:bodyPr/>
                    <a:lstStyle/>
                    <a:p>
                      <a:pPr algn="ctr"/>
                      <a:r>
                        <a:rPr lang="id-ID" sz="1400" dirty="0" smtClean="0"/>
                        <a:t>2,261</a:t>
                      </a:r>
                      <a:endParaRPr lang="id-ID" sz="1400" dirty="0"/>
                    </a:p>
                  </a:txBody>
                  <a:tcPr/>
                </a:tc>
                <a:tc>
                  <a:txBody>
                    <a:bodyPr/>
                    <a:lstStyle/>
                    <a:p>
                      <a:pPr algn="ctr"/>
                      <a:r>
                        <a:rPr lang="id-ID" sz="1400" dirty="0" smtClean="0"/>
                        <a:t>37.100</a:t>
                      </a:r>
                      <a:endParaRPr lang="id-ID" sz="1400" dirty="0"/>
                    </a:p>
                  </a:txBody>
                  <a:tcPr/>
                </a:tc>
              </a:tr>
              <a:tr h="370840">
                <a:tc>
                  <a:txBody>
                    <a:bodyPr/>
                    <a:lstStyle/>
                    <a:p>
                      <a:pPr algn="ctr"/>
                      <a:r>
                        <a:rPr lang="id-ID" sz="1400" dirty="0" smtClean="0"/>
                        <a:t>8</a:t>
                      </a:r>
                      <a:endParaRPr lang="id-ID" sz="1400" dirty="0"/>
                    </a:p>
                  </a:txBody>
                  <a:tcPr/>
                </a:tc>
                <a:tc>
                  <a:txBody>
                    <a:bodyPr/>
                    <a:lstStyle/>
                    <a:p>
                      <a:pPr algn="just"/>
                      <a:r>
                        <a:rPr lang="id-ID" sz="1400" dirty="0" smtClean="0"/>
                        <a:t>Korea Selatan</a:t>
                      </a:r>
                      <a:endParaRPr lang="id-ID" sz="1400" dirty="0"/>
                    </a:p>
                  </a:txBody>
                  <a:tcPr/>
                </a:tc>
                <a:tc>
                  <a:txBody>
                    <a:bodyPr/>
                    <a:lstStyle/>
                    <a:p>
                      <a:pPr algn="ctr"/>
                      <a:r>
                        <a:rPr lang="id-ID" sz="1400" dirty="0" smtClean="0"/>
                        <a:t>84,660</a:t>
                      </a:r>
                      <a:endParaRPr lang="id-ID" sz="1400" dirty="0"/>
                    </a:p>
                  </a:txBody>
                  <a:tcPr/>
                </a:tc>
                <a:tc>
                  <a:txBody>
                    <a:bodyPr/>
                    <a:lstStyle/>
                    <a:p>
                      <a:pPr algn="ctr"/>
                      <a:r>
                        <a:rPr lang="id-ID" sz="1400" dirty="0" smtClean="0"/>
                        <a:t>49,512,026</a:t>
                      </a:r>
                      <a:endParaRPr lang="id-ID" sz="1400" dirty="0"/>
                    </a:p>
                  </a:txBody>
                  <a:tcPr/>
                </a:tc>
                <a:tc>
                  <a:txBody>
                    <a:bodyPr/>
                    <a:lstStyle/>
                    <a:p>
                      <a:pPr algn="ctr"/>
                      <a:r>
                        <a:rPr lang="id-ID" sz="1400" dirty="0" smtClean="0"/>
                        <a:t>1,7</a:t>
                      </a:r>
                      <a:endParaRPr lang="id-ID" sz="1400" dirty="0"/>
                    </a:p>
                  </a:txBody>
                  <a:tcPr/>
                </a:tc>
                <a:tc>
                  <a:txBody>
                    <a:bodyPr/>
                    <a:lstStyle/>
                    <a:p>
                      <a:pPr algn="ctr"/>
                      <a:r>
                        <a:rPr lang="id-ID" sz="1400" dirty="0" smtClean="0"/>
                        <a:t>33,200</a:t>
                      </a:r>
                      <a:endParaRPr lang="id-ID" sz="1400" dirty="0"/>
                    </a:p>
                  </a:txBody>
                  <a:tcPr/>
                </a:tc>
              </a:tr>
              <a:tr h="370840">
                <a:tc>
                  <a:txBody>
                    <a:bodyPr/>
                    <a:lstStyle/>
                    <a:p>
                      <a:pPr algn="ctr"/>
                      <a:r>
                        <a:rPr lang="id-ID" sz="1400" dirty="0" smtClean="0"/>
                        <a:t>9</a:t>
                      </a:r>
                      <a:endParaRPr lang="id-ID" sz="1400" dirty="0"/>
                    </a:p>
                  </a:txBody>
                  <a:tcPr/>
                </a:tc>
                <a:tc>
                  <a:txBody>
                    <a:bodyPr/>
                    <a:lstStyle/>
                    <a:p>
                      <a:pPr algn="just"/>
                      <a:r>
                        <a:rPr lang="id-ID" sz="1400" dirty="0" smtClean="0"/>
                        <a:t>Canada</a:t>
                      </a:r>
                      <a:endParaRPr lang="id-ID" sz="1400" dirty="0"/>
                    </a:p>
                  </a:txBody>
                  <a:tcPr/>
                </a:tc>
                <a:tc>
                  <a:txBody>
                    <a:bodyPr/>
                    <a:lstStyle/>
                    <a:p>
                      <a:pPr algn="ctr"/>
                      <a:r>
                        <a:rPr lang="id-ID" sz="1400" dirty="0" smtClean="0"/>
                        <a:t>138,6</a:t>
                      </a:r>
                      <a:endParaRPr lang="id-ID" sz="1400" dirty="0"/>
                    </a:p>
                  </a:txBody>
                  <a:tcPr/>
                </a:tc>
                <a:tc>
                  <a:txBody>
                    <a:bodyPr/>
                    <a:lstStyle/>
                    <a:p>
                      <a:pPr algn="ctr"/>
                      <a:r>
                        <a:rPr lang="id-ID" sz="1400" dirty="0" smtClean="0"/>
                        <a:t>35,524,732</a:t>
                      </a:r>
                      <a:endParaRPr lang="id-ID" sz="1400" dirty="0"/>
                    </a:p>
                  </a:txBody>
                  <a:tcPr/>
                </a:tc>
                <a:tc>
                  <a:txBody>
                    <a:bodyPr/>
                    <a:lstStyle/>
                    <a:p>
                      <a:pPr algn="ctr"/>
                      <a:r>
                        <a:rPr lang="id-ID" sz="1400" dirty="0" smtClean="0"/>
                        <a:t>3,89</a:t>
                      </a:r>
                      <a:endParaRPr lang="id-ID" sz="1400" dirty="0"/>
                    </a:p>
                  </a:txBody>
                  <a:tcPr/>
                </a:tc>
                <a:tc>
                  <a:txBody>
                    <a:bodyPr/>
                    <a:lstStyle/>
                    <a:p>
                      <a:pPr algn="ctr"/>
                      <a:r>
                        <a:rPr lang="id-ID" sz="1400" dirty="0" smtClean="0"/>
                        <a:t>43,100</a:t>
                      </a:r>
                      <a:endParaRPr lang="id-ID" sz="1400" dirty="0"/>
                    </a:p>
                  </a:txBody>
                  <a:tcPr/>
                </a:tc>
              </a:tr>
              <a:tr h="370840">
                <a:tc>
                  <a:txBody>
                    <a:bodyPr/>
                    <a:lstStyle/>
                    <a:p>
                      <a:pPr algn="ctr"/>
                      <a:r>
                        <a:rPr lang="id-ID" sz="1400" dirty="0" smtClean="0"/>
                        <a:t>10</a:t>
                      </a:r>
                      <a:endParaRPr lang="id-ID" sz="1400" dirty="0"/>
                    </a:p>
                  </a:txBody>
                  <a:tcPr/>
                </a:tc>
                <a:tc>
                  <a:txBody>
                    <a:bodyPr/>
                    <a:lstStyle/>
                    <a:p>
                      <a:pPr algn="just"/>
                      <a:r>
                        <a:rPr lang="id-ID" sz="1400" dirty="0" smtClean="0"/>
                        <a:t>Perancis</a:t>
                      </a:r>
                      <a:endParaRPr lang="id-ID" sz="1400" dirty="0"/>
                    </a:p>
                  </a:txBody>
                  <a:tcPr/>
                </a:tc>
                <a:tc>
                  <a:txBody>
                    <a:bodyPr/>
                    <a:lstStyle/>
                    <a:p>
                      <a:pPr algn="ctr"/>
                      <a:r>
                        <a:rPr lang="id-ID" sz="1400" dirty="0" smtClean="0"/>
                        <a:t>124,3</a:t>
                      </a:r>
                      <a:endParaRPr lang="id-ID" sz="1400" dirty="0"/>
                    </a:p>
                  </a:txBody>
                  <a:tcPr/>
                </a:tc>
                <a:tc>
                  <a:txBody>
                    <a:bodyPr/>
                    <a:lstStyle/>
                    <a:p>
                      <a:pPr algn="ctr"/>
                      <a:r>
                        <a:rPr lang="id-ID" sz="1400" dirty="0" smtClean="0"/>
                        <a:t>64,641,279</a:t>
                      </a:r>
                      <a:endParaRPr lang="id-ID" sz="1400" dirty="0"/>
                    </a:p>
                  </a:txBody>
                  <a:tcPr/>
                </a:tc>
                <a:tc>
                  <a:txBody>
                    <a:bodyPr/>
                    <a:lstStyle/>
                    <a:p>
                      <a:pPr algn="ctr"/>
                      <a:r>
                        <a:rPr lang="id-ID" sz="1400" dirty="0" smtClean="0"/>
                        <a:t>1,922</a:t>
                      </a:r>
                      <a:endParaRPr lang="id-ID" sz="1400" dirty="0"/>
                    </a:p>
                  </a:txBody>
                  <a:tcPr/>
                </a:tc>
                <a:tc>
                  <a:txBody>
                    <a:bodyPr/>
                    <a:lstStyle/>
                    <a:p>
                      <a:pPr algn="ctr"/>
                      <a:r>
                        <a:rPr lang="id-ID" sz="1400" dirty="0" smtClean="0"/>
                        <a:t>35,700</a:t>
                      </a:r>
                      <a:endParaRPr lang="id-ID" sz="1400" dirty="0"/>
                    </a:p>
                  </a:txBody>
                  <a:tcPr/>
                </a:tc>
              </a:tr>
            </a:tbl>
          </a:graphicData>
        </a:graphic>
      </p:graphicFrame>
    </p:spTree>
    <p:extLst>
      <p:ext uri="{BB962C8B-B14F-4D97-AF65-F5344CB8AC3E}">
        <p14:creationId xmlns:p14="http://schemas.microsoft.com/office/powerpoint/2010/main" val="72837402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731520"/>
            <a:ext cx="6400800" cy="1257320"/>
          </a:xfrm>
          <a:prstGeom prst="rect">
            <a:avLst/>
          </a:prstGeom>
        </p:spPr>
        <p:txBody>
          <a:bodyPr/>
          <a:lstStyle/>
          <a:p>
            <a:pPr marL="45720" indent="0">
              <a:buNone/>
            </a:pPr>
            <a:endParaRPr lang="id-ID" dirty="0"/>
          </a:p>
        </p:txBody>
      </p:sp>
      <p:sp>
        <p:nvSpPr>
          <p:cNvPr id="2" name="Title 1"/>
          <p:cNvSpPr>
            <a:spLocks noGrp="1"/>
          </p:cNvSpPr>
          <p:nvPr>
            <p:ph type="title"/>
          </p:nvPr>
        </p:nvSpPr>
        <p:spPr>
          <a:xfrm>
            <a:off x="1331640" y="2132856"/>
            <a:ext cx="6512511" cy="2808312"/>
          </a:xfrm>
        </p:spPr>
        <p:txBody>
          <a:bodyPr/>
          <a:lstStyle/>
          <a:p>
            <a:pPr marL="0" indent="0">
              <a:buNone/>
            </a:pPr>
            <a:r>
              <a:rPr lang="id-ID" dirty="0" smtClean="0"/>
              <a:t>BAGAIMANA KEBIJAKAN ENERGI NASIONAL (KEN) MENUJU 2050</a:t>
            </a:r>
            <a:endParaRPr lang="id-ID" dirty="0"/>
          </a:p>
        </p:txBody>
      </p:sp>
    </p:spTree>
    <p:extLst>
      <p:ext uri="{BB962C8B-B14F-4D97-AF65-F5344CB8AC3E}">
        <p14:creationId xmlns:p14="http://schemas.microsoft.com/office/powerpoint/2010/main" val="262221145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23528" y="980728"/>
            <a:ext cx="8568952" cy="5544616"/>
          </a:xfrm>
        </p:spPr>
        <p:txBody>
          <a:bodyPr>
            <a:normAutofit fontScale="92500" lnSpcReduction="20000"/>
          </a:bodyPr>
          <a:lstStyle/>
          <a:p>
            <a:pPr marL="624078" indent="-514350" algn="just">
              <a:buAutoNum type="arabicPeriod"/>
            </a:pPr>
            <a:r>
              <a:rPr lang="en-US" sz="2200" dirty="0" err="1" smtClean="0"/>
              <a:t>Undang</a:t>
            </a:r>
            <a:r>
              <a:rPr lang="en-US" sz="2200" dirty="0" smtClean="0"/>
              <a:t> </a:t>
            </a:r>
            <a:r>
              <a:rPr lang="en-US" sz="2200" dirty="0" err="1"/>
              <a:t>Undang</a:t>
            </a:r>
            <a:r>
              <a:rPr lang="en-US" sz="2200" dirty="0"/>
              <a:t> </a:t>
            </a:r>
            <a:r>
              <a:rPr lang="en-US" sz="2200" dirty="0" err="1"/>
              <a:t>Energi</a:t>
            </a:r>
            <a:r>
              <a:rPr lang="en-US" sz="2200" dirty="0"/>
              <a:t> no. 30 </a:t>
            </a:r>
            <a:r>
              <a:rPr lang="en-US" sz="2200" dirty="0" err="1"/>
              <a:t>tahun</a:t>
            </a:r>
            <a:r>
              <a:rPr lang="en-US" sz="2200" dirty="0"/>
              <a:t> 2007 </a:t>
            </a:r>
            <a:r>
              <a:rPr lang="en-US" sz="2200" dirty="0" err="1"/>
              <a:t>adalah</a:t>
            </a:r>
            <a:r>
              <a:rPr lang="en-US" sz="2200" dirty="0"/>
              <a:t> </a:t>
            </a:r>
            <a:r>
              <a:rPr lang="en-US" sz="2200" b="1" dirty="0" err="1"/>
              <a:t>untuk</a:t>
            </a:r>
            <a:r>
              <a:rPr lang="en-US" sz="2200" b="1" dirty="0"/>
              <a:t> </a:t>
            </a:r>
            <a:r>
              <a:rPr lang="en-US" sz="2200" b="1" dirty="0" err="1"/>
              <a:t>menuju</a:t>
            </a:r>
            <a:r>
              <a:rPr lang="en-US" sz="2200" b="1" dirty="0"/>
              <a:t> </a:t>
            </a:r>
            <a:r>
              <a:rPr lang="en-US" sz="2200" b="1" dirty="0" err="1"/>
              <a:t>kemandirian</a:t>
            </a:r>
            <a:r>
              <a:rPr lang="en-US" sz="2200" b="1" dirty="0"/>
              <a:t> </a:t>
            </a:r>
            <a:r>
              <a:rPr lang="en-US" sz="2200" b="1" dirty="0" err="1"/>
              <a:t>dan</a:t>
            </a:r>
            <a:r>
              <a:rPr lang="en-US" sz="2200" b="1" dirty="0"/>
              <a:t> </a:t>
            </a:r>
            <a:r>
              <a:rPr lang="en-US" sz="2200" b="1" dirty="0" err="1"/>
              <a:t>ketahanan</a:t>
            </a:r>
            <a:r>
              <a:rPr lang="en-US" sz="2200" b="1" dirty="0"/>
              <a:t> </a:t>
            </a:r>
            <a:r>
              <a:rPr lang="en-US" sz="2200" b="1" dirty="0" err="1"/>
              <a:t>energi</a:t>
            </a:r>
            <a:r>
              <a:rPr lang="en-US" sz="2200" b="1" dirty="0"/>
              <a:t> </a:t>
            </a:r>
            <a:r>
              <a:rPr lang="en-US" sz="2200" b="1" dirty="0" err="1"/>
              <a:t>nasional</a:t>
            </a:r>
            <a:r>
              <a:rPr lang="en-US" sz="2200" b="1" dirty="0"/>
              <a:t> yang </a:t>
            </a:r>
            <a:r>
              <a:rPr lang="en-US" sz="2200" b="1" dirty="0" err="1"/>
              <a:t>berdaulat</a:t>
            </a:r>
            <a:r>
              <a:rPr lang="en-US" sz="2200" b="1" dirty="0"/>
              <a:t>.  </a:t>
            </a:r>
            <a:r>
              <a:rPr lang="en-US" sz="2200" dirty="0"/>
              <a:t>KEN yang </a:t>
            </a:r>
            <a:r>
              <a:rPr lang="en-US" sz="2200" dirty="0" err="1"/>
              <a:t>telah</a:t>
            </a:r>
            <a:r>
              <a:rPr lang="en-US" sz="2200" dirty="0"/>
              <a:t> </a:t>
            </a:r>
            <a:r>
              <a:rPr lang="en-US" sz="2200" dirty="0" err="1"/>
              <a:t>disusun</a:t>
            </a:r>
            <a:r>
              <a:rPr lang="id-ID" sz="2200" dirty="0"/>
              <a:t> did</a:t>
            </a:r>
            <a:r>
              <a:rPr lang="en-US" sz="2200" dirty="0" err="1"/>
              <a:t>asarkan</a:t>
            </a:r>
            <a:r>
              <a:rPr lang="en-US" sz="2200" dirty="0"/>
              <a:t> a</a:t>
            </a:r>
            <a:r>
              <a:rPr lang="id-ID" sz="2200" dirty="0"/>
              <a:t>t</a:t>
            </a:r>
            <a:r>
              <a:rPr lang="en-US" sz="2200" dirty="0"/>
              <a:t>as </a:t>
            </a:r>
            <a:r>
              <a:rPr lang="id-ID" sz="2200" dirty="0"/>
              <a:t>asas </a:t>
            </a:r>
            <a:r>
              <a:rPr lang="en-US" sz="2200" dirty="0" err="1"/>
              <a:t>kemanfaatan</a:t>
            </a:r>
            <a:r>
              <a:rPr lang="en-US" sz="2200" dirty="0"/>
              <a:t>, </a:t>
            </a:r>
            <a:r>
              <a:rPr lang="en-US" sz="2200" dirty="0" err="1"/>
              <a:t>rasionalitas</a:t>
            </a:r>
            <a:r>
              <a:rPr lang="en-US" sz="2200" dirty="0"/>
              <a:t>, </a:t>
            </a:r>
            <a:r>
              <a:rPr lang="en-US" sz="2200" dirty="0" err="1"/>
              <a:t>efisiensi</a:t>
            </a:r>
            <a:r>
              <a:rPr lang="en-US" sz="2200" dirty="0"/>
              <a:t> </a:t>
            </a:r>
            <a:r>
              <a:rPr lang="en-US" sz="2200" dirty="0" err="1"/>
              <a:t>berkeadilan</a:t>
            </a:r>
            <a:r>
              <a:rPr lang="en-US" sz="2200" dirty="0"/>
              <a:t>, </a:t>
            </a:r>
            <a:r>
              <a:rPr lang="en-US" sz="2200" dirty="0" err="1"/>
              <a:t>peningkatan</a:t>
            </a:r>
            <a:r>
              <a:rPr lang="en-US" sz="2200" dirty="0"/>
              <a:t> </a:t>
            </a:r>
            <a:r>
              <a:rPr lang="en-US" sz="2200" dirty="0" err="1"/>
              <a:t>nilai</a:t>
            </a:r>
            <a:r>
              <a:rPr lang="en-US" sz="2200" dirty="0"/>
              <a:t> </a:t>
            </a:r>
            <a:r>
              <a:rPr lang="en-US" sz="2200" dirty="0" err="1"/>
              <a:t>tambah</a:t>
            </a:r>
            <a:r>
              <a:rPr lang="en-US" sz="2200" dirty="0"/>
              <a:t>, </a:t>
            </a:r>
            <a:r>
              <a:rPr lang="en-US" sz="2200" dirty="0" err="1"/>
              <a:t>keberlanjutan</a:t>
            </a:r>
            <a:r>
              <a:rPr lang="en-US" sz="2200" dirty="0"/>
              <a:t>, </a:t>
            </a:r>
            <a:r>
              <a:rPr lang="en-US" sz="2200" dirty="0" err="1"/>
              <a:t>kesejahteraan</a:t>
            </a:r>
            <a:r>
              <a:rPr lang="en-US" sz="2200" dirty="0"/>
              <a:t> </a:t>
            </a:r>
            <a:r>
              <a:rPr lang="en-US" sz="2200" dirty="0" err="1"/>
              <a:t>masyarakat</a:t>
            </a:r>
            <a:r>
              <a:rPr lang="en-US" sz="2200" dirty="0"/>
              <a:t>, </a:t>
            </a:r>
            <a:r>
              <a:rPr lang="en-US" sz="2200" dirty="0" err="1"/>
              <a:t>pelestarian</a:t>
            </a:r>
            <a:r>
              <a:rPr lang="en-US" sz="2200" dirty="0"/>
              <a:t> </a:t>
            </a:r>
            <a:r>
              <a:rPr lang="en-US" sz="2200" dirty="0" err="1"/>
              <a:t>fungsi</a:t>
            </a:r>
            <a:r>
              <a:rPr lang="en-US" sz="2200" dirty="0"/>
              <a:t> </a:t>
            </a:r>
            <a:r>
              <a:rPr lang="en-US" sz="2200" dirty="0" err="1"/>
              <a:t>lingkungan</a:t>
            </a:r>
            <a:r>
              <a:rPr lang="en-US" sz="2200" dirty="0"/>
              <a:t> </a:t>
            </a:r>
            <a:r>
              <a:rPr lang="en-US" sz="2200" dirty="0" err="1"/>
              <a:t>hidup</a:t>
            </a:r>
            <a:r>
              <a:rPr lang="en-US" sz="2200" dirty="0"/>
              <a:t>, </a:t>
            </a:r>
            <a:r>
              <a:rPr lang="en-US" sz="2200" dirty="0" err="1"/>
              <a:t>ketahanan</a:t>
            </a:r>
            <a:r>
              <a:rPr lang="en-US" sz="2200" dirty="0"/>
              <a:t> </a:t>
            </a:r>
            <a:r>
              <a:rPr lang="en-US" sz="2200" dirty="0" err="1"/>
              <a:t>nasional</a:t>
            </a:r>
            <a:r>
              <a:rPr lang="en-US" sz="2200" dirty="0"/>
              <a:t>, </a:t>
            </a:r>
            <a:r>
              <a:rPr lang="en-US" sz="2200" dirty="0" err="1"/>
              <a:t>dan</a:t>
            </a:r>
            <a:r>
              <a:rPr lang="en-US" sz="2200" dirty="0"/>
              <a:t> </a:t>
            </a:r>
            <a:r>
              <a:rPr lang="en-US" sz="2200" dirty="0" err="1"/>
              <a:t>keterpaduan</a:t>
            </a:r>
            <a:r>
              <a:rPr lang="en-US" sz="2200" dirty="0"/>
              <a:t> </a:t>
            </a:r>
            <a:r>
              <a:rPr lang="en-US" sz="2200" dirty="0" err="1"/>
              <a:t>dengan</a:t>
            </a:r>
            <a:r>
              <a:rPr lang="en-US" sz="2200" dirty="0"/>
              <a:t> </a:t>
            </a:r>
            <a:r>
              <a:rPr lang="en-US" sz="2200" dirty="0" err="1"/>
              <a:t>mengutamakan</a:t>
            </a:r>
            <a:r>
              <a:rPr lang="en-US" sz="2200" dirty="0"/>
              <a:t> </a:t>
            </a:r>
            <a:r>
              <a:rPr lang="en-US" sz="2200" dirty="0" err="1"/>
              <a:t>kemampuan</a:t>
            </a:r>
            <a:r>
              <a:rPr lang="en-US" sz="2200" dirty="0"/>
              <a:t> </a:t>
            </a:r>
            <a:r>
              <a:rPr lang="en-US" sz="2200" dirty="0" err="1"/>
              <a:t>nasional</a:t>
            </a:r>
            <a:r>
              <a:rPr lang="en-US" sz="2200" dirty="0"/>
              <a:t>. </a:t>
            </a:r>
            <a:endParaRPr lang="id-ID" sz="2200" dirty="0" smtClean="0"/>
          </a:p>
          <a:p>
            <a:pPr marL="109728" indent="0" algn="just">
              <a:buNone/>
            </a:pPr>
            <a:endParaRPr lang="id-ID" sz="2200" dirty="0" smtClean="0">
              <a:solidFill>
                <a:srgbClr val="002060"/>
              </a:solidFill>
            </a:endParaRPr>
          </a:p>
          <a:p>
            <a:pPr marL="624078" indent="-514350" algn="just">
              <a:buFont typeface="Wingdings 3"/>
              <a:buAutoNum type="arabicPeriod"/>
            </a:pPr>
            <a:r>
              <a:rPr lang="en-US" sz="2200" dirty="0" err="1">
                <a:solidFill>
                  <a:srgbClr val="00B0F0"/>
                </a:solidFill>
              </a:rPr>
              <a:t>Tujuan</a:t>
            </a:r>
            <a:r>
              <a:rPr lang="en-US" sz="2200" dirty="0">
                <a:solidFill>
                  <a:srgbClr val="00B0F0"/>
                </a:solidFill>
              </a:rPr>
              <a:t> </a:t>
            </a:r>
            <a:r>
              <a:rPr lang="en-US" sz="2200" dirty="0" err="1">
                <a:solidFill>
                  <a:srgbClr val="00B0F0"/>
                </a:solidFill>
              </a:rPr>
              <a:t>pengelolaan</a:t>
            </a:r>
            <a:r>
              <a:rPr lang="en-US" sz="2200" dirty="0">
                <a:solidFill>
                  <a:srgbClr val="00B0F0"/>
                </a:solidFill>
              </a:rPr>
              <a:t> </a:t>
            </a:r>
            <a:r>
              <a:rPr lang="en-US" sz="2200" dirty="0" err="1">
                <a:solidFill>
                  <a:srgbClr val="00B0F0"/>
                </a:solidFill>
              </a:rPr>
              <a:t>energi</a:t>
            </a:r>
            <a:r>
              <a:rPr lang="en-US" sz="2200" dirty="0">
                <a:solidFill>
                  <a:srgbClr val="00B0F0"/>
                </a:solidFill>
              </a:rPr>
              <a:t> </a:t>
            </a:r>
            <a:r>
              <a:rPr lang="en-US" sz="2200" dirty="0" err="1">
                <a:solidFill>
                  <a:srgbClr val="00B0F0"/>
                </a:solidFill>
              </a:rPr>
              <a:t>sendiri</a:t>
            </a:r>
            <a:r>
              <a:rPr lang="en-US" sz="2200" dirty="0">
                <a:solidFill>
                  <a:srgbClr val="00B0F0"/>
                </a:solidFill>
              </a:rPr>
              <a:t> </a:t>
            </a:r>
            <a:r>
              <a:rPr lang="en-US" sz="2200" dirty="0" err="1">
                <a:solidFill>
                  <a:srgbClr val="00B0F0"/>
                </a:solidFill>
              </a:rPr>
              <a:t>seperti</a:t>
            </a:r>
            <a:r>
              <a:rPr lang="en-US" sz="2200" dirty="0">
                <a:solidFill>
                  <a:srgbClr val="00B0F0"/>
                </a:solidFill>
              </a:rPr>
              <a:t> </a:t>
            </a:r>
            <a:r>
              <a:rPr lang="en-US" sz="2200" dirty="0" err="1">
                <a:solidFill>
                  <a:srgbClr val="00B0F0"/>
                </a:solidFill>
              </a:rPr>
              <a:t>dicantumkan</a:t>
            </a:r>
            <a:r>
              <a:rPr lang="en-US" sz="2200" dirty="0">
                <a:solidFill>
                  <a:srgbClr val="00B0F0"/>
                </a:solidFill>
              </a:rPr>
              <a:t> </a:t>
            </a:r>
            <a:r>
              <a:rPr lang="en-US" sz="2200" dirty="0" err="1">
                <a:solidFill>
                  <a:srgbClr val="00B0F0"/>
                </a:solidFill>
              </a:rPr>
              <a:t>pada</a:t>
            </a:r>
            <a:r>
              <a:rPr lang="en-US" sz="2200" dirty="0">
                <a:solidFill>
                  <a:srgbClr val="00B0F0"/>
                </a:solidFill>
              </a:rPr>
              <a:t> Bab II </a:t>
            </a:r>
            <a:r>
              <a:rPr lang="en-US" sz="2200" dirty="0" err="1">
                <a:solidFill>
                  <a:srgbClr val="00B0F0"/>
                </a:solidFill>
              </a:rPr>
              <a:t>pasal</a:t>
            </a:r>
            <a:r>
              <a:rPr lang="en-US" sz="2200" dirty="0">
                <a:solidFill>
                  <a:srgbClr val="00B0F0"/>
                </a:solidFill>
              </a:rPr>
              <a:t> 3</a:t>
            </a:r>
            <a:r>
              <a:rPr lang="id-ID" sz="2200" dirty="0">
                <a:solidFill>
                  <a:srgbClr val="00B0F0"/>
                </a:solidFill>
              </a:rPr>
              <a:t> UU Nomor 30 Tahun 2007</a:t>
            </a:r>
            <a:r>
              <a:rPr lang="en-US" sz="2200" dirty="0">
                <a:solidFill>
                  <a:srgbClr val="00B0F0"/>
                </a:solidFill>
              </a:rPr>
              <a:t>, </a:t>
            </a:r>
            <a:r>
              <a:rPr lang="en-US" sz="2200" dirty="0" err="1">
                <a:solidFill>
                  <a:srgbClr val="00B0F0"/>
                </a:solidFill>
              </a:rPr>
              <a:t>diantaranya</a:t>
            </a:r>
            <a:r>
              <a:rPr lang="en-US" sz="2200" dirty="0">
                <a:solidFill>
                  <a:srgbClr val="00B0F0"/>
                </a:solidFill>
              </a:rPr>
              <a:t> : </a:t>
            </a:r>
            <a:endParaRPr lang="id-ID" sz="2200" dirty="0" smtClean="0">
              <a:solidFill>
                <a:srgbClr val="00B0F0"/>
              </a:solidFill>
            </a:endParaRPr>
          </a:p>
          <a:p>
            <a:pPr marL="1117854" lvl="2" indent="-514350" algn="just">
              <a:buAutoNum type="romanLcPeriod"/>
            </a:pPr>
            <a:r>
              <a:rPr lang="id-ID" sz="2000" dirty="0" smtClean="0"/>
              <a:t>t</a:t>
            </a:r>
            <a:r>
              <a:rPr lang="en-US" sz="2000" dirty="0" err="1" smtClean="0"/>
              <a:t>ercapainya</a:t>
            </a:r>
            <a:r>
              <a:rPr lang="en-US" sz="2000" dirty="0" smtClean="0"/>
              <a:t> </a:t>
            </a:r>
            <a:r>
              <a:rPr lang="en-US" sz="2000" dirty="0" err="1"/>
              <a:t>kemandirian</a:t>
            </a:r>
            <a:r>
              <a:rPr lang="en-US" sz="2000" dirty="0"/>
              <a:t> </a:t>
            </a:r>
            <a:r>
              <a:rPr lang="en-US" sz="2000" dirty="0" err="1"/>
              <a:t>pengelolaan</a:t>
            </a:r>
            <a:r>
              <a:rPr lang="en-US" sz="2000" dirty="0"/>
              <a:t> </a:t>
            </a:r>
            <a:r>
              <a:rPr lang="en-US" sz="2000" dirty="0" err="1"/>
              <a:t>energi</a:t>
            </a:r>
            <a:r>
              <a:rPr lang="en-US" sz="2000" dirty="0"/>
              <a:t> </a:t>
            </a:r>
            <a:r>
              <a:rPr lang="en-US" sz="2000" dirty="0" err="1"/>
              <a:t>nasional</a:t>
            </a:r>
            <a:r>
              <a:rPr lang="en-US" sz="2000" dirty="0" smtClean="0"/>
              <a:t>,</a:t>
            </a:r>
            <a:endParaRPr lang="id-ID" sz="2000" dirty="0" smtClean="0"/>
          </a:p>
          <a:p>
            <a:pPr marL="1117854" lvl="2" indent="-514350" algn="just">
              <a:buAutoNum type="romanLcPeriod"/>
            </a:pPr>
            <a:r>
              <a:rPr lang="en-US" sz="2000" dirty="0" err="1" smtClean="0"/>
              <a:t>terjaminnya</a:t>
            </a:r>
            <a:r>
              <a:rPr lang="en-US" sz="2000" dirty="0" smtClean="0"/>
              <a:t> </a:t>
            </a:r>
            <a:r>
              <a:rPr lang="en-US" sz="2000" dirty="0" err="1"/>
              <a:t>ketersediaan</a:t>
            </a:r>
            <a:r>
              <a:rPr lang="en-US" sz="2000" dirty="0"/>
              <a:t> </a:t>
            </a:r>
            <a:r>
              <a:rPr lang="en-US" sz="2000" dirty="0" err="1"/>
              <a:t>energi</a:t>
            </a:r>
            <a:r>
              <a:rPr lang="en-US" sz="2000" dirty="0"/>
              <a:t> </a:t>
            </a:r>
            <a:r>
              <a:rPr lang="en-US" sz="2000" dirty="0" err="1"/>
              <a:t>dalam</a:t>
            </a:r>
            <a:r>
              <a:rPr lang="en-US" sz="2000" dirty="0"/>
              <a:t> </a:t>
            </a:r>
            <a:r>
              <a:rPr lang="en-US" sz="2000" dirty="0" err="1"/>
              <a:t>negeri</a:t>
            </a:r>
            <a:r>
              <a:rPr lang="en-US" sz="2000" dirty="0"/>
              <a:t>, </a:t>
            </a:r>
            <a:r>
              <a:rPr lang="en-US" sz="2000" dirty="0" err="1"/>
              <a:t>baik</a:t>
            </a:r>
            <a:r>
              <a:rPr lang="en-US" sz="2000" dirty="0"/>
              <a:t> </a:t>
            </a:r>
            <a:r>
              <a:rPr lang="en-US" sz="2000" dirty="0" err="1"/>
              <a:t>dari</a:t>
            </a:r>
            <a:r>
              <a:rPr lang="en-US" sz="2000" dirty="0"/>
              <a:t> </a:t>
            </a:r>
            <a:r>
              <a:rPr lang="en-US" sz="2000" dirty="0" err="1"/>
              <a:t>sumber</a:t>
            </a:r>
            <a:r>
              <a:rPr lang="en-US" sz="2000" dirty="0"/>
              <a:t> di </a:t>
            </a:r>
            <a:r>
              <a:rPr lang="en-US" sz="2000" dirty="0" err="1"/>
              <a:t>dalam</a:t>
            </a:r>
            <a:r>
              <a:rPr lang="en-US" sz="2000" dirty="0"/>
              <a:t> </a:t>
            </a:r>
            <a:r>
              <a:rPr lang="en-US" sz="2000" dirty="0" err="1"/>
              <a:t>negeri</a:t>
            </a:r>
            <a:r>
              <a:rPr lang="en-US" sz="2000" dirty="0"/>
              <a:t> </a:t>
            </a:r>
            <a:r>
              <a:rPr lang="en-US" sz="2000" dirty="0" err="1"/>
              <a:t>maupun</a:t>
            </a:r>
            <a:r>
              <a:rPr lang="en-US" sz="2000" dirty="0"/>
              <a:t> di </a:t>
            </a:r>
            <a:r>
              <a:rPr lang="en-US" sz="2000" dirty="0" err="1"/>
              <a:t>luar</a:t>
            </a:r>
            <a:r>
              <a:rPr lang="en-US" sz="2000" dirty="0"/>
              <a:t> </a:t>
            </a:r>
            <a:r>
              <a:rPr lang="en-US" sz="2000" dirty="0" err="1"/>
              <a:t>negeri</a:t>
            </a:r>
            <a:r>
              <a:rPr lang="en-US" sz="2000" dirty="0" smtClean="0"/>
              <a:t>,</a:t>
            </a:r>
            <a:r>
              <a:rPr lang="id-ID" sz="2000" dirty="0" smtClean="0"/>
              <a:t> ...</a:t>
            </a:r>
          </a:p>
          <a:p>
            <a:pPr marL="1117854" lvl="2" indent="-514350" algn="just">
              <a:buAutoNum type="romanLcPeriod"/>
            </a:pPr>
            <a:r>
              <a:rPr lang="en-US" sz="2000" dirty="0" err="1" smtClean="0"/>
              <a:t>terjaminnya</a:t>
            </a:r>
            <a:r>
              <a:rPr lang="en-US" sz="2000" dirty="0" smtClean="0"/>
              <a:t> </a:t>
            </a:r>
            <a:r>
              <a:rPr lang="en-US" sz="2000" dirty="0" err="1"/>
              <a:t>pengelolaan</a:t>
            </a:r>
            <a:r>
              <a:rPr lang="en-US" sz="2000" dirty="0"/>
              <a:t> </a:t>
            </a:r>
            <a:r>
              <a:rPr lang="en-US" sz="2000" dirty="0" err="1"/>
              <a:t>pengelolaan</a:t>
            </a:r>
            <a:r>
              <a:rPr lang="en-US" sz="2000" dirty="0"/>
              <a:t> </a:t>
            </a:r>
            <a:r>
              <a:rPr lang="en-US" sz="2000" dirty="0" err="1"/>
              <a:t>sumber</a:t>
            </a:r>
            <a:r>
              <a:rPr lang="en-US" sz="2000" dirty="0"/>
              <a:t> </a:t>
            </a:r>
            <a:r>
              <a:rPr lang="en-US" sz="2000" dirty="0" err="1"/>
              <a:t>daya</a:t>
            </a:r>
            <a:r>
              <a:rPr lang="en-US" sz="2000" dirty="0"/>
              <a:t> </a:t>
            </a:r>
            <a:r>
              <a:rPr lang="en-US" sz="2000" dirty="0" err="1"/>
              <a:t>energi</a:t>
            </a:r>
            <a:r>
              <a:rPr lang="en-US" sz="2000" dirty="0"/>
              <a:t> </a:t>
            </a:r>
            <a:r>
              <a:rPr lang="en-US" sz="2000" dirty="0" err="1"/>
              <a:t>secara</a:t>
            </a:r>
            <a:r>
              <a:rPr lang="en-US" sz="2000" dirty="0"/>
              <a:t> optimal, </a:t>
            </a:r>
            <a:r>
              <a:rPr lang="en-US" sz="2000" dirty="0" err="1"/>
              <a:t>terpadu</a:t>
            </a:r>
            <a:r>
              <a:rPr lang="en-US" sz="2000" dirty="0"/>
              <a:t>, </a:t>
            </a:r>
            <a:r>
              <a:rPr lang="en-US" sz="2000" dirty="0" err="1"/>
              <a:t>dan</a:t>
            </a:r>
            <a:r>
              <a:rPr lang="en-US" sz="2000" dirty="0"/>
              <a:t> </a:t>
            </a:r>
            <a:r>
              <a:rPr lang="en-US" sz="2000" dirty="0" err="1"/>
              <a:t>berkelenjutan</a:t>
            </a:r>
            <a:r>
              <a:rPr lang="en-US" sz="2000" dirty="0"/>
              <a:t>, </a:t>
            </a:r>
            <a:endParaRPr lang="id-ID" sz="2000" dirty="0" smtClean="0"/>
          </a:p>
          <a:p>
            <a:pPr marL="1117854" lvl="2" indent="-514350" algn="just">
              <a:buAutoNum type="romanLcPeriod"/>
            </a:pPr>
            <a:r>
              <a:rPr lang="en-US" sz="2000" dirty="0" err="1" smtClean="0"/>
              <a:t>tercapainya</a:t>
            </a:r>
            <a:r>
              <a:rPr lang="en-US" sz="2000" dirty="0" smtClean="0"/>
              <a:t> </a:t>
            </a:r>
            <a:r>
              <a:rPr lang="en-US" sz="2000" dirty="0" err="1"/>
              <a:t>akses</a:t>
            </a:r>
            <a:r>
              <a:rPr lang="en-US" sz="2000" dirty="0"/>
              <a:t> </a:t>
            </a:r>
            <a:r>
              <a:rPr lang="en-US" sz="2000" dirty="0" err="1"/>
              <a:t>masyarakat</a:t>
            </a:r>
            <a:r>
              <a:rPr lang="en-US" sz="2000" dirty="0"/>
              <a:t> yang </a:t>
            </a:r>
            <a:r>
              <a:rPr lang="en-US" sz="2000" dirty="0" err="1"/>
              <a:t>tidak</a:t>
            </a:r>
            <a:r>
              <a:rPr lang="en-US" sz="2000" dirty="0"/>
              <a:t> </a:t>
            </a:r>
            <a:r>
              <a:rPr lang="en-US" sz="2000" dirty="0" err="1"/>
              <a:t>mampu</a:t>
            </a:r>
            <a:r>
              <a:rPr lang="en-US" sz="2000" dirty="0" smtClean="0"/>
              <a:t>,</a:t>
            </a:r>
            <a:endParaRPr lang="id-ID" sz="2000" dirty="0" smtClean="0"/>
          </a:p>
          <a:p>
            <a:pPr marL="1117854" lvl="2" indent="-514350" algn="just">
              <a:buAutoNum type="romanLcPeriod"/>
            </a:pPr>
            <a:r>
              <a:rPr lang="en-US" sz="2000" dirty="0" err="1" smtClean="0"/>
              <a:t>tercapainya</a:t>
            </a:r>
            <a:r>
              <a:rPr lang="en-US" sz="2000" dirty="0" smtClean="0"/>
              <a:t> </a:t>
            </a:r>
            <a:r>
              <a:rPr lang="en-US" sz="2000" dirty="0" err="1"/>
              <a:t>pengembangan</a:t>
            </a:r>
            <a:r>
              <a:rPr lang="en-US" sz="2000" dirty="0"/>
              <a:t> </a:t>
            </a:r>
            <a:r>
              <a:rPr lang="en-US" sz="2000" dirty="0" err="1"/>
              <a:t>kemampuan</a:t>
            </a:r>
            <a:r>
              <a:rPr lang="en-US" sz="2000" dirty="0"/>
              <a:t> </a:t>
            </a:r>
            <a:r>
              <a:rPr lang="en-US" sz="2000" dirty="0" err="1"/>
              <a:t>industri</a:t>
            </a:r>
            <a:r>
              <a:rPr lang="en-US" sz="2000" dirty="0"/>
              <a:t> </a:t>
            </a:r>
            <a:r>
              <a:rPr lang="en-US" sz="2000" dirty="0" err="1"/>
              <a:t>energi</a:t>
            </a:r>
            <a:r>
              <a:rPr lang="en-US" sz="2000" dirty="0"/>
              <a:t> </a:t>
            </a:r>
            <a:r>
              <a:rPr lang="en-US" sz="2000" dirty="0" err="1"/>
              <a:t>dan</a:t>
            </a:r>
            <a:r>
              <a:rPr lang="en-US" sz="2000" dirty="0"/>
              <a:t> </a:t>
            </a:r>
            <a:r>
              <a:rPr lang="en-US" sz="2000" dirty="0" err="1"/>
              <a:t>jasa</a:t>
            </a:r>
            <a:r>
              <a:rPr lang="en-US" sz="2000" dirty="0"/>
              <a:t> </a:t>
            </a:r>
            <a:r>
              <a:rPr lang="en-US" sz="2000" dirty="0" err="1"/>
              <a:t>energi</a:t>
            </a:r>
            <a:r>
              <a:rPr lang="en-US" sz="2000" dirty="0"/>
              <a:t> </a:t>
            </a:r>
            <a:r>
              <a:rPr lang="en-US" sz="2000" dirty="0" err="1"/>
              <a:t>dalam</a:t>
            </a:r>
            <a:r>
              <a:rPr lang="en-US" sz="2000" dirty="0"/>
              <a:t> </a:t>
            </a:r>
            <a:r>
              <a:rPr lang="en-US" sz="2000" dirty="0" err="1"/>
              <a:t>negeri</a:t>
            </a:r>
            <a:r>
              <a:rPr lang="en-US" sz="2000" dirty="0"/>
              <a:t> agar </a:t>
            </a:r>
            <a:r>
              <a:rPr lang="en-US" sz="2000" dirty="0" err="1"/>
              <a:t>mandiri</a:t>
            </a:r>
            <a:r>
              <a:rPr lang="en-US" sz="2000" dirty="0"/>
              <a:t> </a:t>
            </a:r>
            <a:r>
              <a:rPr lang="en-US" sz="2000" dirty="0" err="1"/>
              <a:t>dan</a:t>
            </a:r>
            <a:r>
              <a:rPr lang="en-US" sz="2000" dirty="0"/>
              <a:t> </a:t>
            </a:r>
            <a:r>
              <a:rPr lang="en-US" sz="2000" dirty="0" err="1"/>
              <a:t>meningkatkan</a:t>
            </a:r>
            <a:r>
              <a:rPr lang="en-US" sz="2000" dirty="0"/>
              <a:t> </a:t>
            </a:r>
            <a:r>
              <a:rPr lang="en-US" sz="2000" dirty="0" err="1"/>
              <a:t>profesionalisme</a:t>
            </a:r>
            <a:r>
              <a:rPr lang="en-US" sz="2000" dirty="0"/>
              <a:t> </a:t>
            </a:r>
            <a:r>
              <a:rPr lang="en-US" sz="2000" dirty="0" err="1"/>
              <a:t>sumber</a:t>
            </a:r>
            <a:r>
              <a:rPr lang="en-US" sz="2000" dirty="0"/>
              <a:t> </a:t>
            </a:r>
            <a:r>
              <a:rPr lang="en-US" sz="2000" dirty="0" err="1"/>
              <a:t>daya</a:t>
            </a:r>
            <a:r>
              <a:rPr lang="en-US" sz="2000" dirty="0"/>
              <a:t> </a:t>
            </a:r>
            <a:r>
              <a:rPr lang="en-US" sz="2000" dirty="0" err="1"/>
              <a:t>manusia</a:t>
            </a:r>
            <a:r>
              <a:rPr lang="en-US" sz="2000" dirty="0" smtClean="0"/>
              <a:t>,</a:t>
            </a:r>
            <a:endParaRPr lang="id-ID" sz="2000" dirty="0" smtClean="0"/>
          </a:p>
          <a:p>
            <a:pPr marL="1117854" lvl="2" indent="-514350" algn="just">
              <a:buAutoNum type="romanLcPeriod"/>
            </a:pPr>
            <a:r>
              <a:rPr lang="en-US" sz="2000" dirty="0" err="1" smtClean="0"/>
              <a:t>terciptanya</a:t>
            </a:r>
            <a:r>
              <a:rPr lang="en-US" sz="2000" dirty="0" smtClean="0"/>
              <a:t> </a:t>
            </a:r>
            <a:r>
              <a:rPr lang="en-US" sz="2000" dirty="0" err="1"/>
              <a:t>lapangan</a:t>
            </a:r>
            <a:r>
              <a:rPr lang="en-US" sz="2000" dirty="0"/>
              <a:t> </a:t>
            </a:r>
            <a:r>
              <a:rPr lang="en-US" sz="2000" dirty="0" err="1"/>
              <a:t>kerja</a:t>
            </a:r>
            <a:r>
              <a:rPr lang="en-US" sz="2000" dirty="0"/>
              <a:t> </a:t>
            </a:r>
            <a:r>
              <a:rPr lang="en-US" sz="2000" dirty="0" err="1"/>
              <a:t>dan</a:t>
            </a:r>
            <a:r>
              <a:rPr lang="en-US" sz="2000" dirty="0"/>
              <a:t> </a:t>
            </a:r>
            <a:endParaRPr lang="id-ID" sz="2000" dirty="0" smtClean="0"/>
          </a:p>
          <a:p>
            <a:pPr marL="1117854" lvl="2" indent="-514350" algn="just">
              <a:buAutoNum type="romanLcPeriod"/>
            </a:pPr>
            <a:r>
              <a:rPr lang="en-US" sz="2000" dirty="0" err="1" smtClean="0"/>
              <a:t>terjaganya</a:t>
            </a:r>
            <a:r>
              <a:rPr lang="en-US" sz="2000" dirty="0" smtClean="0"/>
              <a:t> </a:t>
            </a:r>
            <a:r>
              <a:rPr lang="en-US" sz="2000" dirty="0" err="1"/>
              <a:t>kelestarian</a:t>
            </a:r>
            <a:r>
              <a:rPr lang="en-US" sz="2000" dirty="0"/>
              <a:t> </a:t>
            </a:r>
            <a:r>
              <a:rPr lang="en-US" sz="2000" dirty="0" err="1"/>
              <a:t>fungsi</a:t>
            </a:r>
            <a:r>
              <a:rPr lang="en-US" sz="2000" dirty="0"/>
              <a:t> </a:t>
            </a:r>
            <a:r>
              <a:rPr lang="en-US" sz="2000" dirty="0" err="1"/>
              <a:t>lingkunga</a:t>
            </a:r>
            <a:r>
              <a:rPr lang="id-ID" sz="2000" dirty="0"/>
              <a:t>n</a:t>
            </a:r>
            <a:r>
              <a:rPr lang="en-US" sz="2000" dirty="0"/>
              <a:t> </a:t>
            </a:r>
            <a:r>
              <a:rPr lang="en-US" sz="2000" dirty="0" err="1"/>
              <a:t>hidup</a:t>
            </a:r>
            <a:r>
              <a:rPr lang="en-US" sz="2000" dirty="0"/>
              <a:t>.</a:t>
            </a:r>
            <a:endParaRPr lang="id-ID" sz="2000" dirty="0"/>
          </a:p>
          <a:p>
            <a:pPr marL="109728" indent="0" algn="just">
              <a:buNone/>
            </a:pPr>
            <a:endParaRPr lang="id-ID" dirty="0"/>
          </a:p>
        </p:txBody>
      </p:sp>
      <p:sp>
        <p:nvSpPr>
          <p:cNvPr id="3" name="Title 2"/>
          <p:cNvSpPr>
            <a:spLocks noGrp="1"/>
          </p:cNvSpPr>
          <p:nvPr>
            <p:ph type="title"/>
          </p:nvPr>
        </p:nvSpPr>
        <p:spPr>
          <a:xfrm>
            <a:off x="457200" y="274638"/>
            <a:ext cx="8229600" cy="778098"/>
          </a:xfrm>
        </p:spPr>
        <p:txBody>
          <a:bodyPr>
            <a:normAutofit/>
          </a:bodyPr>
          <a:lstStyle/>
          <a:p>
            <a:r>
              <a:rPr lang="id-ID" sz="2000" dirty="0" smtClean="0">
                <a:solidFill>
                  <a:srgbClr val="002060"/>
                </a:solidFill>
              </a:rPr>
              <a:t>Landasan Filosofis Pengelolaan Energi Nasional</a:t>
            </a:r>
            <a:endParaRPr lang="id-ID" sz="2000" dirty="0">
              <a:solidFill>
                <a:srgbClr val="002060"/>
              </a:solidFill>
            </a:endParaRPr>
          </a:p>
        </p:txBody>
      </p:sp>
    </p:spTree>
    <p:extLst>
      <p:ext uri="{BB962C8B-B14F-4D97-AF65-F5344CB8AC3E}">
        <p14:creationId xmlns:p14="http://schemas.microsoft.com/office/powerpoint/2010/main" val="399265405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a:bodyPr>
          <a:lstStyle/>
          <a:p>
            <a:pPr marL="109728" indent="0">
              <a:buNone/>
            </a:pPr>
            <a:r>
              <a:rPr lang="id-ID" dirty="0" smtClean="0">
                <a:solidFill>
                  <a:srgbClr val="FF0000"/>
                </a:solidFill>
              </a:rPr>
              <a:t>Tujuan: </a:t>
            </a:r>
            <a:r>
              <a:rPr lang="id-ID" sz="1600" dirty="0" smtClean="0"/>
              <a:t>Kebijakan Energi Nasional disusun sebagai pedoman untuk memberi 	        arah Pengelolaan Energi Nasional Guna mewujudkan Kemandirian 	        Energi dan Ketahanan Energi Nasional untuk Mendukung Pembangunan 	        Berkelanjutan.</a:t>
            </a:r>
          </a:p>
          <a:p>
            <a:pPr marL="109728" indent="0">
              <a:buNone/>
            </a:pPr>
            <a:r>
              <a:rPr lang="id-ID" sz="1600" dirty="0" smtClean="0">
                <a:solidFill>
                  <a:srgbClr val="FF0000"/>
                </a:solidFill>
              </a:rPr>
              <a:t>Kemandirian dan ketahanan Energi dapat dicapai dengan mewujudkan:</a:t>
            </a:r>
          </a:p>
          <a:p>
            <a:pPr marL="452628" indent="-342900">
              <a:buAutoNum type="arabicPeriod"/>
            </a:pPr>
            <a:r>
              <a:rPr lang="id-ID" sz="1600" dirty="0" smtClean="0">
                <a:solidFill>
                  <a:srgbClr val="002060"/>
                </a:solidFill>
              </a:rPr>
              <a:t>Sumber daya energi tidak dijadikan sebagai komoditas ekspor semata tetapi sebagai modal pembangunan nasional,</a:t>
            </a:r>
          </a:p>
          <a:p>
            <a:pPr marL="452628" indent="-342900">
              <a:buAutoNum type="arabicPeriod"/>
            </a:pPr>
            <a:r>
              <a:rPr lang="id-ID" sz="1600" dirty="0" smtClean="0">
                <a:solidFill>
                  <a:srgbClr val="002060"/>
                </a:solidFill>
              </a:rPr>
              <a:t>Kemandirian Pengelolaan Energi,</a:t>
            </a:r>
          </a:p>
          <a:p>
            <a:pPr marL="452628" indent="-342900">
              <a:buAutoNum type="arabicPeriod"/>
            </a:pPr>
            <a:r>
              <a:rPr lang="id-ID" sz="1600" dirty="0" smtClean="0">
                <a:solidFill>
                  <a:srgbClr val="002060"/>
                </a:solidFill>
              </a:rPr>
              <a:t>Ketersediaan Energi dan terpenuhinya kebutuhan Suber Energi Dalam Negeri,</a:t>
            </a:r>
          </a:p>
          <a:p>
            <a:pPr marL="452628" indent="-342900">
              <a:buAutoNum type="arabicPeriod"/>
            </a:pPr>
            <a:r>
              <a:rPr lang="id-ID" sz="1600" dirty="0" smtClean="0">
                <a:solidFill>
                  <a:srgbClr val="002060"/>
                </a:solidFill>
              </a:rPr>
              <a:t>Pengelolaan Sumber Daya Energi secara optimal, terpadu, dan berkelanjutan,</a:t>
            </a:r>
          </a:p>
          <a:p>
            <a:pPr marL="452628" indent="-342900">
              <a:buAutoNum type="arabicPeriod"/>
            </a:pPr>
            <a:r>
              <a:rPr lang="id-ID" sz="1600" dirty="0" smtClean="0">
                <a:solidFill>
                  <a:srgbClr val="002060"/>
                </a:solidFill>
              </a:rPr>
              <a:t>Pemanfaatan energi secara efisien di semua sektor,</a:t>
            </a:r>
          </a:p>
          <a:p>
            <a:pPr marL="452628" indent="-342900">
              <a:buAutoNum type="arabicPeriod"/>
            </a:pPr>
            <a:r>
              <a:rPr lang="id-ID" sz="1600" dirty="0" smtClean="0">
                <a:solidFill>
                  <a:srgbClr val="002060"/>
                </a:solidFill>
              </a:rPr>
              <a:t>Akses Masyarakat terhadap Energi Secara Adil dan Merata,</a:t>
            </a:r>
          </a:p>
          <a:p>
            <a:pPr marL="452628" indent="-342900">
              <a:buAutoNum type="arabicPeriod"/>
            </a:pPr>
            <a:r>
              <a:rPr lang="id-ID" sz="1600" dirty="0" smtClean="0">
                <a:solidFill>
                  <a:srgbClr val="002060"/>
                </a:solidFill>
              </a:rPr>
              <a:t>Pengembangan Kemampuan Teknologi, Industri Energi dan Jasa Energi Dalam Negeri Agar Mandiri dan Meningkatkan Kapasitas Sumber Daya Manusia,</a:t>
            </a:r>
          </a:p>
          <a:p>
            <a:pPr marL="452628" indent="-342900">
              <a:buAutoNum type="arabicPeriod"/>
            </a:pPr>
            <a:r>
              <a:rPr lang="id-ID" sz="1600" dirty="0" smtClean="0">
                <a:solidFill>
                  <a:srgbClr val="002060"/>
                </a:solidFill>
              </a:rPr>
              <a:t>Terciptanya lapangan Kerja,</a:t>
            </a:r>
          </a:p>
          <a:p>
            <a:pPr marL="452628" indent="-342900">
              <a:buAutoNum type="arabicPeriod"/>
            </a:pPr>
            <a:r>
              <a:rPr lang="id-ID" sz="1600" dirty="0" smtClean="0">
                <a:solidFill>
                  <a:srgbClr val="002060"/>
                </a:solidFill>
              </a:rPr>
              <a:t>Terjaganya Kelestarian Fungsi Lingkungan Hidup</a:t>
            </a:r>
          </a:p>
          <a:p>
            <a:pPr marL="109728" indent="0">
              <a:buNone/>
            </a:pPr>
            <a:endParaRPr lang="id-ID" sz="1600" dirty="0">
              <a:solidFill>
                <a:srgbClr val="FF0000"/>
              </a:solidFill>
            </a:endParaRPr>
          </a:p>
        </p:txBody>
      </p:sp>
      <p:sp>
        <p:nvSpPr>
          <p:cNvPr id="3" name="Title 2"/>
          <p:cNvSpPr>
            <a:spLocks noGrp="1"/>
          </p:cNvSpPr>
          <p:nvPr>
            <p:ph type="title"/>
          </p:nvPr>
        </p:nvSpPr>
        <p:spPr/>
        <p:txBody>
          <a:bodyPr>
            <a:normAutofit/>
          </a:bodyPr>
          <a:lstStyle/>
          <a:p>
            <a:r>
              <a:rPr lang="id-ID" sz="2800" dirty="0" smtClean="0"/>
              <a:t>Arah kebijakan Energi Nasional: Berdasarkan PP-KEN</a:t>
            </a:r>
            <a:endParaRPr lang="id-ID" sz="2800" dirty="0"/>
          </a:p>
        </p:txBody>
      </p:sp>
    </p:spTree>
    <p:extLst>
      <p:ext uri="{BB962C8B-B14F-4D97-AF65-F5344CB8AC3E}">
        <p14:creationId xmlns:p14="http://schemas.microsoft.com/office/powerpoint/2010/main" val="395909483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85000" lnSpcReduction="20000"/>
          </a:bodyPr>
          <a:lstStyle/>
          <a:p>
            <a:pPr marL="0" indent="0">
              <a:buNone/>
            </a:pPr>
            <a:r>
              <a:rPr lang="id-ID" sz="3400" b="1" dirty="0" smtClean="0">
                <a:solidFill>
                  <a:srgbClr val="0070C0"/>
                </a:solidFill>
              </a:rPr>
              <a:t>Kebijakan</a:t>
            </a:r>
            <a:r>
              <a:rPr lang="id-ID" b="1" dirty="0" smtClean="0">
                <a:solidFill>
                  <a:srgbClr val="0070C0"/>
                </a:solidFill>
              </a:rPr>
              <a:t> Utama</a:t>
            </a:r>
          </a:p>
          <a:p>
            <a:pPr marL="514350" indent="-514350">
              <a:buFont typeface="+mj-lt"/>
              <a:buAutoNum type="alphaUcPeriod"/>
            </a:pPr>
            <a:r>
              <a:rPr lang="id-ID" dirty="0" smtClean="0"/>
              <a:t>Ketersediaan Energi Untuk Kebutuhan Nasional</a:t>
            </a:r>
          </a:p>
          <a:p>
            <a:pPr marL="514350" indent="-514350">
              <a:buFont typeface="+mj-lt"/>
              <a:buAutoNum type="alphaUcPeriod"/>
            </a:pPr>
            <a:r>
              <a:rPr lang="id-ID" dirty="0" smtClean="0"/>
              <a:t>Perioritas Pengembangan Energi</a:t>
            </a:r>
          </a:p>
          <a:p>
            <a:pPr marL="514350" indent="-514350">
              <a:buFont typeface="+mj-lt"/>
              <a:buAutoNum type="alphaUcPeriod"/>
            </a:pPr>
            <a:r>
              <a:rPr lang="id-ID" dirty="0" smtClean="0"/>
              <a:t>Pemanfaatan Sumber Daya Energi,</a:t>
            </a:r>
          </a:p>
          <a:p>
            <a:pPr marL="514350" indent="-514350">
              <a:buFont typeface="+mj-lt"/>
              <a:buAutoNum type="alphaUcPeriod"/>
            </a:pPr>
            <a:r>
              <a:rPr lang="id-ID" dirty="0" smtClean="0"/>
              <a:t>CadanganEnergiNasional</a:t>
            </a:r>
          </a:p>
          <a:p>
            <a:pPr marL="0" indent="0">
              <a:buNone/>
            </a:pPr>
            <a:r>
              <a:rPr lang="id-ID" sz="3400" b="1" dirty="0" smtClean="0">
                <a:solidFill>
                  <a:srgbClr val="0070C0"/>
                </a:solidFill>
              </a:rPr>
              <a:t>Kebijakan Pendukung</a:t>
            </a:r>
          </a:p>
          <a:p>
            <a:pPr marL="514350" indent="-514350">
              <a:buFont typeface="+mj-lt"/>
              <a:buAutoNum type="alphaUcPeriod"/>
            </a:pPr>
            <a:r>
              <a:rPr lang="id-ID" dirty="0" smtClean="0"/>
              <a:t>Konservasi dan Diversifikasi Energi,</a:t>
            </a:r>
          </a:p>
          <a:p>
            <a:pPr marL="514350" indent="-514350">
              <a:buFont typeface="+mj-lt"/>
              <a:buAutoNum type="alphaUcPeriod"/>
            </a:pPr>
            <a:r>
              <a:rPr lang="id-ID" dirty="0" smtClean="0"/>
              <a:t>Lingkungan dan Keselamatan,</a:t>
            </a:r>
          </a:p>
          <a:p>
            <a:pPr marL="514350" indent="-514350">
              <a:buFont typeface="+mj-lt"/>
              <a:buAutoNum type="alphaUcPeriod"/>
            </a:pPr>
            <a:r>
              <a:rPr lang="id-ID" dirty="0" smtClean="0"/>
              <a:t>Harga, Subsidi  dan Insentif Energi,</a:t>
            </a:r>
          </a:p>
          <a:p>
            <a:pPr marL="514350" indent="-514350">
              <a:buFont typeface="+mj-lt"/>
              <a:buAutoNum type="alphaUcPeriod"/>
            </a:pPr>
            <a:r>
              <a:rPr lang="id-ID" dirty="0" smtClean="0"/>
              <a:t>Infrastruktur, Akses Masyarakat dan Industri Energi,</a:t>
            </a:r>
          </a:p>
          <a:p>
            <a:pPr marL="514350" indent="-514350">
              <a:buFont typeface="+mj-lt"/>
              <a:buAutoNum type="alphaUcPeriod"/>
            </a:pPr>
            <a:r>
              <a:rPr lang="id-ID" dirty="0" smtClean="0"/>
              <a:t>Penelitian dan Pengembangan Energi, dan</a:t>
            </a:r>
          </a:p>
          <a:p>
            <a:pPr marL="514350" indent="-514350">
              <a:buFont typeface="+mj-lt"/>
              <a:buAutoNum type="alphaUcPeriod"/>
            </a:pPr>
            <a:r>
              <a:rPr lang="id-ID" dirty="0" smtClean="0"/>
              <a:t>Kelembagaan</a:t>
            </a:r>
          </a:p>
          <a:p>
            <a:pPr marL="0" indent="0">
              <a:buNone/>
            </a:pPr>
            <a:endParaRPr lang="id-ID" dirty="0"/>
          </a:p>
        </p:txBody>
      </p:sp>
      <p:sp>
        <p:nvSpPr>
          <p:cNvPr id="2" name="Title 1"/>
          <p:cNvSpPr>
            <a:spLocks noGrp="1"/>
          </p:cNvSpPr>
          <p:nvPr>
            <p:ph type="title"/>
          </p:nvPr>
        </p:nvSpPr>
        <p:spPr/>
        <p:txBody>
          <a:bodyPr/>
          <a:lstStyle/>
          <a:p>
            <a:r>
              <a:rPr lang="id-ID" dirty="0" smtClean="0"/>
              <a:t>Kebijakan Energi Nasional</a:t>
            </a:r>
            <a:endParaRPr lang="id-ID" dirty="0"/>
          </a:p>
        </p:txBody>
      </p:sp>
    </p:spTree>
    <p:extLst>
      <p:ext uri="{BB962C8B-B14F-4D97-AF65-F5344CB8AC3E}">
        <p14:creationId xmlns:p14="http://schemas.microsoft.com/office/powerpoint/2010/main" val="258391640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240183819"/>
              </p:ext>
            </p:extLst>
          </p:nvPr>
        </p:nvGraphicFramePr>
        <p:xfrm>
          <a:off x="915525" y="836712"/>
          <a:ext cx="7488832" cy="5400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Content Placeholder 2"/>
          <p:cNvSpPr>
            <a:spLocks noGrp="1"/>
          </p:cNvSpPr>
          <p:nvPr>
            <p:ph idx="1"/>
          </p:nvPr>
        </p:nvSpPr>
        <p:spPr>
          <a:xfrm>
            <a:off x="611560" y="332656"/>
            <a:ext cx="6976864" cy="576064"/>
          </a:xfrm>
          <a:prstGeom prst="rect">
            <a:avLst/>
          </a:prstGeom>
        </p:spPr>
        <p:txBody>
          <a:bodyPr>
            <a:normAutofit fontScale="70000" lnSpcReduction="20000"/>
          </a:bodyPr>
          <a:lstStyle/>
          <a:p>
            <a:pPr marL="45720" indent="0">
              <a:buNone/>
            </a:pPr>
            <a:r>
              <a:rPr lang="id-ID" b="1" dirty="0" smtClean="0">
                <a:solidFill>
                  <a:srgbClr val="FF0000"/>
                </a:solidFill>
              </a:rPr>
              <a:t>Proyeksi Kebutuhan Energi Nasional menuju tahun 2050</a:t>
            </a:r>
            <a:endParaRPr lang="id-ID" b="1" dirty="0">
              <a:solidFill>
                <a:srgbClr val="FF0000"/>
              </a:solidFill>
            </a:endParaRPr>
          </a:p>
        </p:txBody>
      </p:sp>
      <p:cxnSp>
        <p:nvCxnSpPr>
          <p:cNvPr id="6" name="Straight Arrow Connector 5"/>
          <p:cNvCxnSpPr/>
          <p:nvPr/>
        </p:nvCxnSpPr>
        <p:spPr>
          <a:xfrm flipV="1">
            <a:off x="899592" y="1052736"/>
            <a:ext cx="0" cy="5112568"/>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a:off x="899592" y="6165304"/>
            <a:ext cx="7272808" cy="0"/>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6012160" y="6237312"/>
            <a:ext cx="1944216" cy="3600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smtClean="0">
                <a:solidFill>
                  <a:srgbClr val="0070C0"/>
                </a:solidFill>
              </a:rPr>
              <a:t>Tahun</a:t>
            </a:r>
            <a:endParaRPr lang="id-ID" dirty="0">
              <a:solidFill>
                <a:srgbClr val="0070C0"/>
              </a:solidFill>
            </a:endParaRPr>
          </a:p>
        </p:txBody>
      </p:sp>
      <p:sp>
        <p:nvSpPr>
          <p:cNvPr id="11" name="Rectangle 10"/>
          <p:cNvSpPr/>
          <p:nvPr/>
        </p:nvSpPr>
        <p:spPr>
          <a:xfrm>
            <a:off x="899592" y="980728"/>
            <a:ext cx="2088232" cy="57606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smtClean="0">
                <a:solidFill>
                  <a:srgbClr val="0070C0"/>
                </a:solidFill>
              </a:rPr>
              <a:t>Kebutuhan energi (MTOE)</a:t>
            </a:r>
            <a:endParaRPr lang="id-ID" dirty="0">
              <a:solidFill>
                <a:srgbClr val="0070C0"/>
              </a:solidFill>
            </a:endParaRPr>
          </a:p>
        </p:txBody>
      </p:sp>
      <p:sp>
        <p:nvSpPr>
          <p:cNvPr id="12" name="Rectangle 11"/>
          <p:cNvSpPr/>
          <p:nvPr/>
        </p:nvSpPr>
        <p:spPr>
          <a:xfrm>
            <a:off x="5975648" y="3076612"/>
            <a:ext cx="3168352" cy="157064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id-ID" dirty="0" smtClean="0">
                <a:solidFill>
                  <a:srgbClr val="FF0000"/>
                </a:solidFill>
              </a:rPr>
              <a:t>Proyeksi kebutuhan sampai tahun 2050: memperhatikan:</a:t>
            </a:r>
          </a:p>
          <a:p>
            <a:pPr algn="r"/>
            <a:r>
              <a:rPr lang="id-ID" dirty="0" smtClean="0">
                <a:solidFill>
                  <a:srgbClr val="FF0000"/>
                </a:solidFill>
              </a:rPr>
              <a:t>Jumlah penduduk</a:t>
            </a:r>
          </a:p>
          <a:p>
            <a:pPr algn="r"/>
            <a:r>
              <a:rPr lang="id-ID" dirty="0" smtClean="0">
                <a:solidFill>
                  <a:srgbClr val="FF0000"/>
                </a:solidFill>
              </a:rPr>
              <a:t>Pertumbuhan ekonomi</a:t>
            </a:r>
          </a:p>
          <a:p>
            <a:pPr algn="r"/>
            <a:r>
              <a:rPr lang="id-ID" dirty="0" smtClean="0">
                <a:solidFill>
                  <a:srgbClr val="FF0000"/>
                </a:solidFill>
              </a:rPr>
              <a:t>Gdp percapita pada tahun tersebut</a:t>
            </a:r>
            <a:endParaRPr lang="id-ID" dirty="0">
              <a:solidFill>
                <a:srgbClr val="FF0000"/>
              </a:solidFill>
            </a:endParaRPr>
          </a:p>
        </p:txBody>
      </p:sp>
      <p:sp>
        <p:nvSpPr>
          <p:cNvPr id="14" name="Rectangle 13"/>
          <p:cNvSpPr/>
          <p:nvPr/>
        </p:nvSpPr>
        <p:spPr>
          <a:xfrm>
            <a:off x="1115616" y="4167862"/>
            <a:ext cx="828092" cy="4320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smtClean="0">
                <a:solidFill>
                  <a:srgbClr val="FF0000"/>
                </a:solidFill>
              </a:rPr>
              <a:t>159</a:t>
            </a:r>
            <a:endParaRPr lang="id-ID" dirty="0">
              <a:solidFill>
                <a:srgbClr val="FF0000"/>
              </a:solidFill>
            </a:endParaRPr>
          </a:p>
        </p:txBody>
      </p:sp>
      <p:sp>
        <p:nvSpPr>
          <p:cNvPr id="15" name="Rectangle 14"/>
          <p:cNvSpPr/>
          <p:nvPr/>
        </p:nvSpPr>
        <p:spPr>
          <a:xfrm>
            <a:off x="2123728" y="3068960"/>
            <a:ext cx="1080120" cy="4320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smtClean="0">
                <a:solidFill>
                  <a:srgbClr val="FF0000"/>
                </a:solidFill>
              </a:rPr>
              <a:t>400</a:t>
            </a:r>
            <a:endParaRPr lang="id-ID" dirty="0">
              <a:solidFill>
                <a:srgbClr val="FF0000"/>
              </a:solidFill>
            </a:endParaRPr>
          </a:p>
        </p:txBody>
      </p:sp>
      <p:sp>
        <p:nvSpPr>
          <p:cNvPr id="16" name="Rectangle 15"/>
          <p:cNvSpPr/>
          <p:nvPr/>
        </p:nvSpPr>
        <p:spPr>
          <a:xfrm>
            <a:off x="3815916" y="2194992"/>
            <a:ext cx="1080120" cy="4320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FF0000"/>
              </a:solidFill>
            </a:endParaRPr>
          </a:p>
        </p:txBody>
      </p:sp>
      <p:sp>
        <p:nvSpPr>
          <p:cNvPr id="17" name="Rectangle 16"/>
          <p:cNvSpPr/>
          <p:nvPr/>
        </p:nvSpPr>
        <p:spPr>
          <a:xfrm>
            <a:off x="5724128" y="1720044"/>
            <a:ext cx="1260140" cy="4320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smtClean="0">
                <a:solidFill>
                  <a:srgbClr val="FF0000"/>
                </a:solidFill>
              </a:rPr>
              <a:t>1000</a:t>
            </a:r>
            <a:endParaRPr lang="id-ID" dirty="0">
              <a:solidFill>
                <a:srgbClr val="FF0000"/>
              </a:solidFill>
            </a:endParaRPr>
          </a:p>
        </p:txBody>
      </p:sp>
      <p:pic>
        <p:nvPicPr>
          <p:cNvPr id="13" name="Picture 2"/>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26795" y="3339980"/>
            <a:ext cx="1605731" cy="10439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4"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475656" y="2046027"/>
            <a:ext cx="2000549" cy="12939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535996" y="622207"/>
            <a:ext cx="2196244" cy="14228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Oval 1"/>
          <p:cNvSpPr/>
          <p:nvPr/>
        </p:nvSpPr>
        <p:spPr>
          <a:xfrm>
            <a:off x="7496018" y="617253"/>
            <a:ext cx="288032" cy="14401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Oval 4"/>
          <p:cNvSpPr/>
          <p:nvPr/>
        </p:nvSpPr>
        <p:spPr>
          <a:xfrm>
            <a:off x="7496018" y="823192"/>
            <a:ext cx="288032" cy="14401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7" name="Oval 6"/>
          <p:cNvSpPr/>
          <p:nvPr/>
        </p:nvSpPr>
        <p:spPr>
          <a:xfrm>
            <a:off x="7483968" y="1016587"/>
            <a:ext cx="288032" cy="144016"/>
          </a:xfrm>
          <a:prstGeom prst="ellipse">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Oval 7"/>
          <p:cNvSpPr/>
          <p:nvPr/>
        </p:nvSpPr>
        <p:spPr>
          <a:xfrm>
            <a:off x="7453989" y="1230996"/>
            <a:ext cx="347990" cy="144016"/>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9" name="Rectangle 18"/>
          <p:cNvSpPr/>
          <p:nvPr/>
        </p:nvSpPr>
        <p:spPr>
          <a:xfrm>
            <a:off x="7820054" y="476672"/>
            <a:ext cx="1323946" cy="10081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id-ID" sz="1400" dirty="0" smtClean="0">
                <a:solidFill>
                  <a:srgbClr val="002060"/>
                </a:solidFill>
              </a:rPr>
              <a:t>Minyak bumi</a:t>
            </a:r>
          </a:p>
          <a:p>
            <a:pPr algn="just"/>
            <a:r>
              <a:rPr lang="id-ID" sz="1400" dirty="0" smtClean="0">
                <a:solidFill>
                  <a:srgbClr val="002060"/>
                </a:solidFill>
              </a:rPr>
              <a:t>Gas bumi,</a:t>
            </a:r>
          </a:p>
          <a:p>
            <a:pPr algn="just"/>
            <a:r>
              <a:rPr lang="id-ID" sz="1400" dirty="0" smtClean="0">
                <a:solidFill>
                  <a:srgbClr val="002060"/>
                </a:solidFill>
              </a:rPr>
              <a:t>Batubara,</a:t>
            </a:r>
          </a:p>
          <a:p>
            <a:pPr algn="just"/>
            <a:r>
              <a:rPr lang="id-ID" sz="1400" dirty="0" smtClean="0">
                <a:solidFill>
                  <a:srgbClr val="002060"/>
                </a:solidFill>
              </a:rPr>
              <a:t>EBT</a:t>
            </a:r>
            <a:endParaRPr lang="id-ID" sz="1400" dirty="0">
              <a:solidFill>
                <a:srgbClr val="002060"/>
              </a:solidFill>
            </a:endParaRPr>
          </a:p>
        </p:txBody>
      </p:sp>
      <p:sp>
        <p:nvSpPr>
          <p:cNvPr id="18" name="Rectangle 17"/>
          <p:cNvSpPr/>
          <p:nvPr/>
        </p:nvSpPr>
        <p:spPr>
          <a:xfrm>
            <a:off x="2177104" y="4360391"/>
            <a:ext cx="4212468" cy="21414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mj-lt"/>
              <a:buAutoNum type="arabicPeriod"/>
            </a:pPr>
            <a:r>
              <a:rPr lang="id-ID" sz="1600" dirty="0" smtClean="0">
                <a:solidFill>
                  <a:schemeClr val="tx1"/>
                </a:solidFill>
              </a:rPr>
              <a:t>Kebutuhan Persektor: industri, Kelistrikan, transportasi, rumah tangga, perkantoran</a:t>
            </a:r>
          </a:p>
          <a:p>
            <a:pPr marL="342900" indent="-342900">
              <a:buFont typeface="+mj-lt"/>
              <a:buAutoNum type="arabicPeriod"/>
            </a:pPr>
            <a:r>
              <a:rPr lang="id-ID" sz="1600" dirty="0" smtClean="0">
                <a:solidFill>
                  <a:schemeClr val="tx1"/>
                </a:solidFill>
              </a:rPr>
              <a:t>Zona atau area atau daerah yang membutuhakan</a:t>
            </a:r>
          </a:p>
          <a:p>
            <a:pPr marL="342900" indent="-342900">
              <a:buFont typeface="+mj-lt"/>
              <a:buAutoNum type="arabicPeriod"/>
            </a:pPr>
            <a:r>
              <a:rPr lang="id-ID" sz="1600" dirty="0" smtClean="0">
                <a:solidFill>
                  <a:schemeClr val="tx1"/>
                </a:solidFill>
              </a:rPr>
              <a:t>Infrastrukturnya: financing, regulasi, peran pusat dan daerah, swasta, pricing, teknologi</a:t>
            </a:r>
          </a:p>
          <a:p>
            <a:pPr marL="342900" indent="-342900">
              <a:buFont typeface="+mj-lt"/>
              <a:buAutoNum type="arabicPeriod"/>
            </a:pPr>
            <a:r>
              <a:rPr lang="id-ID" sz="1600" dirty="0" smtClean="0">
                <a:solidFill>
                  <a:schemeClr val="tx1"/>
                </a:solidFill>
              </a:rPr>
              <a:t>Eksekutor dan peraturan pendukung </a:t>
            </a:r>
            <a:endParaRPr lang="id-ID" sz="1600" dirty="0">
              <a:solidFill>
                <a:schemeClr val="tx1"/>
              </a:solidFill>
            </a:endParaRPr>
          </a:p>
        </p:txBody>
      </p:sp>
      <p:cxnSp>
        <p:nvCxnSpPr>
          <p:cNvPr id="21" name="Straight Arrow Connector 20"/>
          <p:cNvCxnSpPr/>
          <p:nvPr/>
        </p:nvCxnSpPr>
        <p:spPr>
          <a:xfrm flipH="1">
            <a:off x="5292080" y="2924944"/>
            <a:ext cx="1062118" cy="1368152"/>
          </a:xfrm>
          <a:prstGeom prst="straightConnector1">
            <a:avLst/>
          </a:prstGeom>
          <a:ln w="57150">
            <a:prstDash val="sysDash"/>
            <a:tailEnd type="arrow"/>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flipH="1">
            <a:off x="4139952" y="3284984"/>
            <a:ext cx="504056" cy="1008112"/>
          </a:xfrm>
          <a:prstGeom prst="straightConnector1">
            <a:avLst/>
          </a:prstGeom>
          <a:ln w="57150">
            <a:prstDash val="sysDash"/>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a:off x="2987824" y="3861933"/>
            <a:ext cx="488381" cy="509937"/>
          </a:xfrm>
          <a:prstGeom prst="straightConnector1">
            <a:avLst/>
          </a:prstGeom>
          <a:ln w="57150">
            <a:prstDash val="sysDash"/>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5953767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1693" y="1371600"/>
            <a:ext cx="8440615" cy="51054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US">
              <a:solidFill>
                <a:srgbClr val="FFFFFF"/>
              </a:solidFill>
            </a:endParaRPr>
          </a:p>
        </p:txBody>
      </p:sp>
      <p:sp>
        <p:nvSpPr>
          <p:cNvPr id="3" name="Rectangle 2"/>
          <p:cNvSpPr/>
          <p:nvPr/>
        </p:nvSpPr>
        <p:spPr>
          <a:xfrm>
            <a:off x="422034" y="1447800"/>
            <a:ext cx="8370277" cy="4953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229304" indent="-229304" fontAlgn="base">
              <a:spcAft>
                <a:spcPct val="0"/>
              </a:spcAft>
              <a:buFont typeface="+mj-lt"/>
              <a:buAutoNum type="alphaLcPeriod"/>
            </a:pPr>
            <a:r>
              <a:rPr lang="id-ID" sz="1500" b="1" dirty="0" smtClean="0">
                <a:solidFill>
                  <a:srgbClr val="000000"/>
                </a:solidFill>
              </a:rPr>
              <a:t>Kebijakan Ketersediaan Energi</a:t>
            </a:r>
          </a:p>
          <a:p>
            <a:pPr marL="229304" indent="-229304" fontAlgn="base">
              <a:spcAft>
                <a:spcPct val="0"/>
              </a:spcAft>
            </a:pPr>
            <a:r>
              <a:rPr lang="id-ID" sz="1500" b="1" dirty="0" smtClean="0">
                <a:solidFill>
                  <a:srgbClr val="000000"/>
                </a:solidFill>
              </a:rPr>
              <a:t>	mengatur jaminan pasokan energi nasional, melalui peningkatan cadangan terbukti energi fosil, rasionalisasi ekspor gas dan batubara, optimalisasi sistem produksi, transportasi dan distribusi energi;</a:t>
            </a:r>
          </a:p>
          <a:p>
            <a:pPr marL="229304" indent="-229304" fontAlgn="base">
              <a:spcAft>
                <a:spcPct val="0"/>
              </a:spcAft>
              <a:buFont typeface="+mj-lt"/>
              <a:buAutoNum type="alphaLcPeriod" startAt="2"/>
            </a:pPr>
            <a:r>
              <a:rPr lang="id-ID" sz="1500" b="1" dirty="0" smtClean="0">
                <a:solidFill>
                  <a:srgbClr val="000000"/>
                </a:solidFill>
              </a:rPr>
              <a:t>Kebijakan Prioritas Penyediaan Energi</a:t>
            </a:r>
          </a:p>
          <a:p>
            <a:pPr marL="229304" indent="-229304" fontAlgn="base">
              <a:spcAft>
                <a:spcPct val="0"/>
              </a:spcAft>
            </a:pPr>
            <a:r>
              <a:rPr lang="id-ID" sz="1500" b="1" dirty="0" smtClean="0">
                <a:solidFill>
                  <a:srgbClr val="000000"/>
                </a:solidFill>
              </a:rPr>
              <a:t>	mengatur penggunaan energi terbarukan, meminimalkan minyak bumi, mengoptimalkan gas bumi dan energi baru, batubara sebagai andalan dan pengaman pasokan energi nasional, dan pemanfaatan energi nuklir untuk mendukung keamanan pasokan energi nasional dalam skala besar dengan mempertimbangkan faktor keamanan secara ketat;</a:t>
            </a:r>
          </a:p>
          <a:p>
            <a:pPr marL="229304" indent="-229304" fontAlgn="base">
              <a:spcAft>
                <a:spcPct val="0"/>
              </a:spcAft>
              <a:buFont typeface="+mj-lt"/>
              <a:buAutoNum type="alphaLcPeriod" startAt="3"/>
            </a:pPr>
            <a:r>
              <a:rPr lang="id-ID" sz="1500" b="1" dirty="0" smtClean="0">
                <a:solidFill>
                  <a:srgbClr val="000000"/>
                </a:solidFill>
              </a:rPr>
              <a:t>Kebijakan Pemanfaatan Sumber Daya Energi Nasional </a:t>
            </a:r>
          </a:p>
          <a:p>
            <a:pPr marL="229304" indent="-229304" fontAlgn="base">
              <a:spcAft>
                <a:spcPct val="0"/>
              </a:spcAft>
            </a:pPr>
            <a:r>
              <a:rPr lang="id-ID" sz="1500" b="1" dirty="0" smtClean="0">
                <a:solidFill>
                  <a:srgbClr val="000000"/>
                </a:solidFill>
              </a:rPr>
              <a:t>	mengatur tentang pemanfaatan sumber daya energi berdasarkan pertimbangan kapasitas; keberlanjutan, keekonomian, dan dampak lingkungan hidup;</a:t>
            </a:r>
          </a:p>
          <a:p>
            <a:pPr marL="229304" indent="-229304" fontAlgn="base">
              <a:spcAft>
                <a:spcPct val="0"/>
              </a:spcAft>
              <a:buFont typeface="+mj-lt"/>
              <a:buAutoNum type="alphaLcPeriod" startAt="4"/>
            </a:pPr>
            <a:r>
              <a:rPr lang="id-ID" sz="1500" b="1" dirty="0" smtClean="0">
                <a:solidFill>
                  <a:srgbClr val="000000"/>
                </a:solidFill>
              </a:rPr>
              <a:t>Kebijakan Cadangan Energi Nasional </a:t>
            </a:r>
          </a:p>
          <a:p>
            <a:pPr marL="229304" indent="-229304" fontAlgn="base">
              <a:spcAft>
                <a:spcPct val="0"/>
              </a:spcAft>
            </a:pPr>
            <a:r>
              <a:rPr lang="id-ID" sz="1500" b="1" dirty="0" smtClean="0">
                <a:solidFill>
                  <a:srgbClr val="000000"/>
                </a:solidFill>
              </a:rPr>
              <a:t>	mengatur tentang jaminan ketahanan energi nasional guna mengatasi terjadinya kondisi krisis dan darurat energi baik yang disebabkan oleh alam ataupun stabilitas kondisi geopolitik dunia;</a:t>
            </a:r>
          </a:p>
          <a:p>
            <a:pPr marL="229304" indent="-229304" fontAlgn="base">
              <a:spcAft>
                <a:spcPct val="0"/>
              </a:spcAft>
              <a:buFont typeface="+mj-lt"/>
              <a:buAutoNum type="alphaLcPeriod" startAt="5"/>
            </a:pPr>
            <a:r>
              <a:rPr lang="id-ID" sz="1500" b="1" dirty="0" smtClean="0">
                <a:solidFill>
                  <a:srgbClr val="000000"/>
                </a:solidFill>
              </a:rPr>
              <a:t>Kebijakan Konservasi dan Diversifikasi </a:t>
            </a:r>
          </a:p>
          <a:p>
            <a:pPr marL="229304" indent="-229304" fontAlgn="base">
              <a:spcAft>
                <a:spcPct val="0"/>
              </a:spcAft>
            </a:pPr>
            <a:r>
              <a:rPr lang="id-ID" sz="1500" b="1" dirty="0" smtClean="0">
                <a:solidFill>
                  <a:srgbClr val="000000"/>
                </a:solidFill>
              </a:rPr>
              <a:t>	mengatur tentang pemanfaatan sumber daya energi dengan tetap menjaga konservasi sumberdaya energi, meningkatkan kualitas nilai dan keaneragaman sumber daya energi;</a:t>
            </a:r>
          </a:p>
        </p:txBody>
      </p:sp>
      <p:sp>
        <p:nvSpPr>
          <p:cNvPr id="141313" name="Rectangle 1"/>
          <p:cNvSpPr>
            <a:spLocks noChangeArrowheads="1"/>
          </p:cNvSpPr>
          <p:nvPr/>
        </p:nvSpPr>
        <p:spPr bwMode="auto">
          <a:xfrm>
            <a:off x="293954" y="457203"/>
            <a:ext cx="8440616" cy="95410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fontAlgn="base">
              <a:spcBef>
                <a:spcPct val="0"/>
              </a:spcBef>
              <a:spcAft>
                <a:spcPct val="0"/>
              </a:spcAft>
            </a:pPr>
            <a:r>
              <a:rPr lang="id-ID" sz="2800" b="1" dirty="0" smtClean="0">
                <a:solidFill>
                  <a:srgbClr val="C00000"/>
                </a:solidFill>
              </a:rPr>
              <a:t>PENJELASAN ATAS ARAH</a:t>
            </a:r>
          </a:p>
          <a:p>
            <a:pPr algn="ctr" fontAlgn="base">
              <a:spcBef>
                <a:spcPct val="0"/>
              </a:spcBef>
              <a:spcAft>
                <a:spcPct val="0"/>
              </a:spcAft>
            </a:pPr>
            <a:r>
              <a:rPr lang="id-ID" sz="2800" b="1" dirty="0" smtClean="0">
                <a:solidFill>
                  <a:srgbClr val="C00000"/>
                </a:solidFill>
              </a:rPr>
              <a:t> ARAH KEBIJAKAN ENERGI NASIONAL</a:t>
            </a:r>
            <a:endParaRPr lang="id-ID" sz="2800" dirty="0" smtClean="0">
              <a:solidFill>
                <a:srgbClr val="C00000"/>
              </a:solidFill>
            </a:endParaRPr>
          </a:p>
        </p:txBody>
      </p:sp>
    </p:spTree>
    <p:extLst>
      <p:ext uri="{BB962C8B-B14F-4D97-AF65-F5344CB8AC3E}">
        <p14:creationId xmlns:p14="http://schemas.microsoft.com/office/powerpoint/2010/main" val="66063316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1693" y="1371600"/>
            <a:ext cx="8440615" cy="4953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US">
              <a:solidFill>
                <a:srgbClr val="FFFFFF"/>
              </a:solidFill>
            </a:endParaRPr>
          </a:p>
        </p:txBody>
      </p:sp>
      <p:sp>
        <p:nvSpPr>
          <p:cNvPr id="3" name="Rectangle 2"/>
          <p:cNvSpPr/>
          <p:nvPr/>
        </p:nvSpPr>
        <p:spPr>
          <a:xfrm>
            <a:off x="422034" y="1418094"/>
            <a:ext cx="8493369" cy="5410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229304" indent="-229304" fontAlgn="base">
              <a:spcBef>
                <a:spcPts val="300"/>
              </a:spcBef>
              <a:spcAft>
                <a:spcPts val="300"/>
              </a:spcAft>
              <a:buFont typeface="+mj-lt"/>
              <a:buAutoNum type="alphaLcPeriod" startAt="6"/>
            </a:pPr>
            <a:r>
              <a:rPr lang="id-ID" sz="1550" b="1" dirty="0" smtClean="0">
                <a:solidFill>
                  <a:srgbClr val="000000"/>
                </a:solidFill>
              </a:rPr>
              <a:t>Kebijakan Lingkungan dan Keselamatan </a:t>
            </a:r>
          </a:p>
          <a:p>
            <a:pPr marL="229304" indent="-229304" fontAlgn="base">
              <a:spcBef>
                <a:spcPts val="300"/>
              </a:spcBef>
              <a:spcAft>
                <a:spcPts val="300"/>
              </a:spcAft>
            </a:pPr>
            <a:r>
              <a:rPr lang="id-ID" sz="1550" b="1" dirty="0" smtClean="0">
                <a:solidFill>
                  <a:srgbClr val="000000"/>
                </a:solidFill>
              </a:rPr>
              <a:t>	mengatur keselarasan pengelolaan energi nasional dengan arah pembangunan nasional berkelanjutan, pelestarian sumbedaya alam, dan pengendalian lingkungan;</a:t>
            </a:r>
          </a:p>
          <a:p>
            <a:pPr marL="229304" indent="-229304" fontAlgn="base">
              <a:spcBef>
                <a:spcPts val="300"/>
              </a:spcBef>
              <a:spcAft>
                <a:spcPts val="300"/>
              </a:spcAft>
              <a:buFont typeface="+mj-lt"/>
              <a:buAutoNum type="alphaLcPeriod" startAt="7"/>
            </a:pPr>
            <a:r>
              <a:rPr lang="id-ID" sz="1550" b="1" dirty="0" smtClean="0">
                <a:solidFill>
                  <a:srgbClr val="000000"/>
                </a:solidFill>
              </a:rPr>
              <a:t>Kebijakan Harga, Subsidi dan Insentif Energi </a:t>
            </a:r>
          </a:p>
          <a:p>
            <a:pPr marL="229304" indent="-229304" fontAlgn="base">
              <a:spcBef>
                <a:spcPts val="300"/>
              </a:spcBef>
              <a:spcAft>
                <a:spcPts val="300"/>
              </a:spcAft>
            </a:pPr>
            <a:r>
              <a:rPr lang="id-ID" sz="1550" b="1" dirty="0" smtClean="0">
                <a:solidFill>
                  <a:srgbClr val="000000"/>
                </a:solidFill>
              </a:rPr>
              <a:t>	mengatur tentang harga, subsidi dan insentif energi dalam rangka menjamin penyediaan dan pengusahaan energi dengan tetap memperhatikan kemampuan masyarakat;</a:t>
            </a:r>
          </a:p>
          <a:p>
            <a:pPr marL="229304" indent="-229304" fontAlgn="base">
              <a:spcBef>
                <a:spcPts val="300"/>
              </a:spcBef>
              <a:spcAft>
                <a:spcPts val="300"/>
              </a:spcAft>
              <a:buFont typeface="+mj-lt"/>
              <a:buAutoNum type="alphaLcPeriod" startAt="8"/>
            </a:pPr>
            <a:r>
              <a:rPr lang="id-ID" sz="1550" b="1" dirty="0" smtClean="0">
                <a:solidFill>
                  <a:srgbClr val="000000"/>
                </a:solidFill>
              </a:rPr>
              <a:t>Kebijakan Infrastruktur dan Industri Energi </a:t>
            </a:r>
          </a:p>
          <a:p>
            <a:pPr marL="229304" indent="-229304" fontAlgn="base">
              <a:spcBef>
                <a:spcPts val="300"/>
              </a:spcBef>
              <a:spcAft>
                <a:spcPts val="300"/>
              </a:spcAft>
            </a:pPr>
            <a:r>
              <a:rPr lang="id-ID" sz="1550" b="1" dirty="0" smtClean="0">
                <a:solidFill>
                  <a:srgbClr val="000000"/>
                </a:solidFill>
              </a:rPr>
              <a:t>	mengatur peningkatan infrastruktur energi dan mendorong penguatan industri energi nasional;</a:t>
            </a:r>
          </a:p>
          <a:p>
            <a:pPr marL="229304" indent="-229304" fontAlgn="base">
              <a:spcBef>
                <a:spcPts val="300"/>
              </a:spcBef>
              <a:spcAft>
                <a:spcPts val="300"/>
              </a:spcAft>
              <a:buFont typeface="+mj-lt"/>
              <a:buAutoNum type="alphaLcPeriod" startAt="9"/>
            </a:pPr>
            <a:r>
              <a:rPr lang="id-ID" sz="1550" b="1" dirty="0" smtClean="0">
                <a:solidFill>
                  <a:srgbClr val="000000"/>
                </a:solidFill>
              </a:rPr>
              <a:t>Kebijakan Penelitian dan Pengembangan Energi </a:t>
            </a:r>
          </a:p>
          <a:p>
            <a:pPr marL="229304" indent="-229304" fontAlgn="base">
              <a:spcBef>
                <a:spcPts val="300"/>
              </a:spcBef>
              <a:spcAft>
                <a:spcPts val="300"/>
              </a:spcAft>
            </a:pPr>
            <a:r>
              <a:rPr lang="id-ID" sz="1550" b="1" dirty="0" smtClean="0">
                <a:solidFill>
                  <a:srgbClr val="000000"/>
                </a:solidFill>
              </a:rPr>
              <a:t>	mengatur peran Pemerintah, Pemerintah Daerah, dan Badan Usaha dalam meningkatkan penelitian, pengembangan dan penerapan teknologi energi sampai tahap komersial;</a:t>
            </a:r>
          </a:p>
          <a:p>
            <a:pPr marL="229304" indent="-229304" fontAlgn="base">
              <a:spcBef>
                <a:spcPts val="300"/>
              </a:spcBef>
              <a:spcAft>
                <a:spcPts val="300"/>
              </a:spcAft>
              <a:buFont typeface="+mj-lt"/>
              <a:buAutoNum type="alphaLcPeriod" startAt="10"/>
            </a:pPr>
            <a:r>
              <a:rPr lang="id-ID" sz="1550" b="1" dirty="0" smtClean="0">
                <a:solidFill>
                  <a:srgbClr val="000000"/>
                </a:solidFill>
              </a:rPr>
              <a:t>Kebijakan Kelembagaan dan Pendanaan</a:t>
            </a:r>
          </a:p>
          <a:p>
            <a:pPr marL="229304" indent="-229304" fontAlgn="base">
              <a:spcBef>
                <a:spcPts val="300"/>
              </a:spcBef>
              <a:spcAft>
                <a:spcPts val="300"/>
              </a:spcAft>
            </a:pPr>
            <a:r>
              <a:rPr lang="id-ID" sz="1550" b="1" dirty="0" smtClean="0">
                <a:solidFill>
                  <a:srgbClr val="000000"/>
                </a:solidFill>
              </a:rPr>
              <a:t>	mengatur penguatan sistem kelembagaan dan birokrasi dalam pengelolaan energi oleh Pemerintah dan Pemerintah Daerah sesuai kewenangannya;</a:t>
            </a:r>
          </a:p>
          <a:p>
            <a:pPr marL="141687" indent="-141687" fontAlgn="base">
              <a:spcBef>
                <a:spcPts val="300"/>
              </a:spcBef>
              <a:spcAft>
                <a:spcPts val="300"/>
              </a:spcAft>
            </a:pPr>
            <a:endParaRPr lang="id-ID" sz="1550" b="1" dirty="0" smtClean="0">
              <a:solidFill>
                <a:srgbClr val="000000"/>
              </a:solidFill>
            </a:endParaRPr>
          </a:p>
          <a:p>
            <a:pPr marL="609600" indent="-342900" fontAlgn="base">
              <a:spcBef>
                <a:spcPts val="300"/>
              </a:spcBef>
              <a:spcAft>
                <a:spcPts val="300"/>
              </a:spcAft>
              <a:tabLst>
                <a:tab pos="1200150" algn="l"/>
                <a:tab pos="3200400" algn="l"/>
              </a:tabLst>
            </a:pPr>
            <a:endParaRPr lang="id-ID" sz="1550" b="1" dirty="0" smtClean="0">
              <a:solidFill>
                <a:srgbClr val="000000"/>
              </a:solidFill>
            </a:endParaRPr>
          </a:p>
        </p:txBody>
      </p:sp>
      <p:sp>
        <p:nvSpPr>
          <p:cNvPr id="141313" name="Rectangle 1"/>
          <p:cNvSpPr>
            <a:spLocks noChangeArrowheads="1"/>
          </p:cNvSpPr>
          <p:nvPr/>
        </p:nvSpPr>
        <p:spPr bwMode="auto">
          <a:xfrm>
            <a:off x="293954" y="695980"/>
            <a:ext cx="8440616"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r" fontAlgn="base">
              <a:spcBef>
                <a:spcPct val="0"/>
              </a:spcBef>
              <a:spcAft>
                <a:spcPct val="0"/>
              </a:spcAft>
            </a:pPr>
            <a:r>
              <a:rPr lang="id-ID" sz="2800" b="1" dirty="0" smtClean="0">
                <a:solidFill>
                  <a:srgbClr val="C00000"/>
                </a:solidFill>
              </a:rPr>
              <a:t> Lanjutan......</a:t>
            </a:r>
            <a:endParaRPr lang="id-ID" sz="2800" dirty="0" smtClean="0">
              <a:solidFill>
                <a:srgbClr val="C00000"/>
              </a:solidFill>
            </a:endParaRPr>
          </a:p>
        </p:txBody>
      </p:sp>
    </p:spTree>
    <p:extLst>
      <p:ext uri="{BB962C8B-B14F-4D97-AF65-F5344CB8AC3E}">
        <p14:creationId xmlns:p14="http://schemas.microsoft.com/office/powerpoint/2010/main" val="26570196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568" y="1124744"/>
            <a:ext cx="7848872" cy="5112568"/>
          </a:xfrm>
        </p:spPr>
        <p:txBody>
          <a:bodyPr/>
          <a:lstStyle/>
          <a:p>
            <a:pPr marL="0" indent="0">
              <a:buNone/>
            </a:pPr>
            <a:endParaRPr lang="id-ID" dirty="0"/>
          </a:p>
        </p:txBody>
      </p:sp>
      <p:sp>
        <p:nvSpPr>
          <p:cNvPr id="3" name="Content Placeholder 2"/>
          <p:cNvSpPr>
            <a:spLocks noGrp="1"/>
          </p:cNvSpPr>
          <p:nvPr>
            <p:ph sz="quarter" idx="4294967295"/>
          </p:nvPr>
        </p:nvSpPr>
        <p:spPr>
          <a:xfrm>
            <a:off x="971600" y="260648"/>
            <a:ext cx="7488832" cy="792088"/>
          </a:xfrm>
          <a:prstGeom prst="rect">
            <a:avLst/>
          </a:prstGeom>
        </p:spPr>
        <p:txBody>
          <a:bodyPr>
            <a:normAutofit/>
          </a:bodyPr>
          <a:lstStyle/>
          <a:p>
            <a:pPr marL="45720" indent="0">
              <a:buNone/>
            </a:pPr>
            <a:r>
              <a:rPr lang="id-ID" sz="3200" dirty="0" smtClean="0"/>
              <a:t>Energi dan Nilai Tambah Nasional</a:t>
            </a:r>
            <a:endParaRPr lang="id-ID" sz="3200" dirty="0"/>
          </a:p>
        </p:txBody>
      </p:sp>
      <p:pic>
        <p:nvPicPr>
          <p:cNvPr id="4" name="Picture 3"/>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1560" y="910335"/>
            <a:ext cx="7920880" cy="4968552"/>
          </a:xfrm>
          <a:prstGeom prst="rect">
            <a:avLst/>
          </a:prstGeom>
          <a:noFill/>
        </p:spPr>
      </p:pic>
      <p:sp>
        <p:nvSpPr>
          <p:cNvPr id="6" name="Rectangle 5"/>
          <p:cNvSpPr/>
          <p:nvPr/>
        </p:nvSpPr>
        <p:spPr>
          <a:xfrm>
            <a:off x="971600" y="5589240"/>
            <a:ext cx="7344816" cy="11521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id-ID" sz="1400" dirty="0" smtClean="0"/>
              <a:t>Bila sumber daya energi tersedia dengan cukup, misalnya batubara dan gas dapat dipergunakan untuk pembangkit litsrik. Adanya pemabngkit listrik akan mendorong tumbuhnya industri yang menyerap tenaga kerja dan menghasilkan produk produk yang memberi nilai tambah. Bila sumber daya energi tidak tersedia, maka penciptaan laangan kerja yang mendorong substitusi teknologi dan nilai tambah tidak akan terjadi</a:t>
            </a:r>
            <a:endParaRPr lang="id-ID" sz="1400" dirty="0"/>
          </a:p>
        </p:txBody>
      </p:sp>
      <p:sp>
        <p:nvSpPr>
          <p:cNvPr id="7" name="Rectangle 6"/>
          <p:cNvSpPr/>
          <p:nvPr/>
        </p:nvSpPr>
        <p:spPr>
          <a:xfrm>
            <a:off x="6516216" y="3933056"/>
            <a:ext cx="1800200" cy="1512168"/>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1200" dirty="0" smtClean="0">
                <a:solidFill>
                  <a:srgbClr val="002060"/>
                </a:solidFill>
              </a:rPr>
              <a:t>Mengashilkan pajak,</a:t>
            </a:r>
          </a:p>
          <a:p>
            <a:pPr algn="ctr"/>
            <a:r>
              <a:rPr lang="id-ID" sz="1200" dirty="0" smtClean="0">
                <a:solidFill>
                  <a:srgbClr val="002060"/>
                </a:solidFill>
              </a:rPr>
              <a:t>Menghasilkan barang barang yang mengurangi ketergantungan terhadap import dan kemungkinan peluang eksport.</a:t>
            </a:r>
            <a:endParaRPr lang="id-ID" dirty="0">
              <a:solidFill>
                <a:srgbClr val="002060"/>
              </a:solidFill>
            </a:endParaRPr>
          </a:p>
        </p:txBody>
      </p:sp>
      <p:sp>
        <p:nvSpPr>
          <p:cNvPr id="8" name="Down Arrow 7"/>
          <p:cNvSpPr/>
          <p:nvPr/>
        </p:nvSpPr>
        <p:spPr>
          <a:xfrm>
            <a:off x="7236296" y="2204864"/>
            <a:ext cx="432048" cy="648072"/>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9" name="Rectangle 8"/>
          <p:cNvSpPr/>
          <p:nvPr/>
        </p:nvSpPr>
        <p:spPr>
          <a:xfrm>
            <a:off x="6588224" y="1340768"/>
            <a:ext cx="1584176" cy="792088"/>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1200" dirty="0" smtClean="0">
                <a:solidFill>
                  <a:srgbClr val="002060"/>
                </a:solidFill>
              </a:rPr>
              <a:t>Menghasilkan multiplier efect ekonomi</a:t>
            </a:r>
            <a:endParaRPr lang="id-ID" sz="1200" dirty="0">
              <a:solidFill>
                <a:srgbClr val="002060"/>
              </a:solidFill>
            </a:endParaRPr>
          </a:p>
        </p:txBody>
      </p:sp>
    </p:spTree>
    <p:extLst>
      <p:ext uri="{BB962C8B-B14F-4D97-AF65-F5344CB8AC3E}">
        <p14:creationId xmlns:p14="http://schemas.microsoft.com/office/powerpoint/2010/main" val="310429486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4"/>
          <p:cNvSpPr>
            <a:spLocks noGrp="1"/>
          </p:cNvSpPr>
          <p:nvPr>
            <p:ph type="title"/>
          </p:nvPr>
        </p:nvSpPr>
        <p:spPr>
          <a:xfrm>
            <a:off x="185594" y="179696"/>
            <a:ext cx="8651631" cy="604837"/>
          </a:xfrm>
        </p:spPr>
        <p:txBody>
          <a:bodyPr>
            <a:noAutofit/>
          </a:bodyPr>
          <a:lstStyle/>
          <a:p>
            <a:r>
              <a:rPr lang="id-ID" sz="2250" b="1" dirty="0" smtClean="0">
                <a:solidFill>
                  <a:srgbClr val="C00000"/>
                </a:solidFill>
                <a:latin typeface="Arial" pitchFamily="34" charset="0"/>
                <a:cs typeface="Arial" pitchFamily="34" charset="0"/>
              </a:rPr>
              <a:t>ENERGI, INFRASTRUKTUR, TEKNOLOGI, LITBANG &amp; PEMBANGUNAN BERKELANJUTAN</a:t>
            </a:r>
            <a:endParaRPr lang="id-ID" sz="2250" b="1" dirty="0">
              <a:solidFill>
                <a:srgbClr val="C00000"/>
              </a:solidFill>
              <a:latin typeface="Arial" pitchFamily="34" charset="0"/>
              <a:cs typeface="Arial" pitchFamily="34" charset="0"/>
            </a:endParaRPr>
          </a:p>
        </p:txBody>
      </p:sp>
      <p:cxnSp>
        <p:nvCxnSpPr>
          <p:cNvPr id="7" name="Straight Connector 6"/>
          <p:cNvCxnSpPr/>
          <p:nvPr/>
        </p:nvCxnSpPr>
        <p:spPr>
          <a:xfrm>
            <a:off x="381000" y="914400"/>
            <a:ext cx="8229600" cy="158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8" name="Rectangle 15"/>
          <p:cNvSpPr>
            <a:spLocks noChangeArrowheads="1"/>
          </p:cNvSpPr>
          <p:nvPr/>
        </p:nvSpPr>
        <p:spPr bwMode="auto">
          <a:xfrm>
            <a:off x="533400" y="1066800"/>
            <a:ext cx="2065337" cy="1589088"/>
          </a:xfrm>
          <a:prstGeom prst="rect">
            <a:avLst/>
          </a:prstGeom>
          <a:solidFill>
            <a:srgbClr val="F06A00"/>
          </a:solidFill>
          <a:ln w="6350" cap="rnd" algn="ctr">
            <a:noFill/>
            <a:miter lim="800000"/>
            <a:headEnd/>
            <a:tailEnd/>
          </a:ln>
        </p:spPr>
        <p:txBody>
          <a:bodyPr anchor="t"/>
          <a:lstStyle/>
          <a:p>
            <a:pPr algn="ctr"/>
            <a:r>
              <a:rPr lang="id-ID" sz="2000" b="1" dirty="0" smtClean="0">
                <a:solidFill>
                  <a:prstClr val="white"/>
                </a:solidFill>
              </a:rPr>
              <a:t>ENERGY </a:t>
            </a:r>
          </a:p>
          <a:p>
            <a:pPr algn="ctr"/>
            <a:r>
              <a:rPr lang="id-ID" sz="2000" b="1" dirty="0" smtClean="0">
                <a:solidFill>
                  <a:prstClr val="white"/>
                </a:solidFill>
              </a:rPr>
              <a:t>SUPPLY</a:t>
            </a:r>
            <a:endParaRPr lang="en-US" sz="2000" b="1" dirty="0">
              <a:solidFill>
                <a:prstClr val="white"/>
              </a:solidFill>
            </a:endParaRPr>
          </a:p>
        </p:txBody>
      </p:sp>
      <p:sp>
        <p:nvSpPr>
          <p:cNvPr id="19" name="Rectangle 15"/>
          <p:cNvSpPr>
            <a:spLocks noChangeArrowheads="1"/>
          </p:cNvSpPr>
          <p:nvPr/>
        </p:nvSpPr>
        <p:spPr bwMode="auto">
          <a:xfrm>
            <a:off x="1763688" y="5105400"/>
            <a:ext cx="5663430" cy="1219200"/>
          </a:xfrm>
          <a:prstGeom prst="rect">
            <a:avLst/>
          </a:prstGeom>
          <a:solidFill>
            <a:srgbClr val="FFCC99">
              <a:alpha val="74901"/>
            </a:srgbClr>
          </a:solidFill>
          <a:ln w="152400" algn="ctr">
            <a:solidFill>
              <a:schemeClr val="bg1"/>
            </a:solidFill>
            <a:miter lim="800000"/>
            <a:headEnd type="none" w="sm" len="sm"/>
            <a:tailEnd type="none" w="sm" len="sm"/>
          </a:ln>
        </p:spPr>
        <p:txBody>
          <a:bodyPr anchor="ctr"/>
          <a:lstStyle/>
          <a:p>
            <a:pPr algn="ctr">
              <a:spcBef>
                <a:spcPct val="50000"/>
              </a:spcBef>
              <a:spcAft>
                <a:spcPct val="50000"/>
              </a:spcAft>
              <a:buFont typeface="Wingdings" pitchFamily="2" charset="2"/>
              <a:buNone/>
            </a:pPr>
            <a:r>
              <a:rPr lang="id-ID" dirty="0" smtClean="0">
                <a:solidFill>
                  <a:srgbClr val="000066"/>
                </a:solidFill>
              </a:rPr>
              <a:t>Tanpa dukungan penelitian dan pengembangan </a:t>
            </a:r>
            <a:r>
              <a:rPr lang="id-ID" b="1" dirty="0" smtClean="0">
                <a:solidFill>
                  <a:srgbClr val="FF0000"/>
                </a:solidFill>
              </a:rPr>
              <a:t>(R&amp;D) </a:t>
            </a:r>
            <a:r>
              <a:rPr lang="id-ID" dirty="0" smtClean="0">
                <a:solidFill>
                  <a:srgbClr val="000066"/>
                </a:solidFill>
              </a:rPr>
              <a:t>maka penyediaan pertumbuhan kebutuhan energi akan terganggu sehingga pembangunan berkelanjutan tidak akan tercapai</a:t>
            </a:r>
            <a:endParaRPr lang="en-US" b="1" dirty="0">
              <a:solidFill>
                <a:srgbClr val="000099"/>
              </a:solidFill>
              <a:latin typeface="Verdana" pitchFamily="34" charset="0"/>
            </a:endParaRPr>
          </a:p>
        </p:txBody>
      </p:sp>
      <p:sp>
        <p:nvSpPr>
          <p:cNvPr id="21" name="AutoShape 5"/>
          <p:cNvSpPr>
            <a:spLocks noChangeArrowheads="1"/>
          </p:cNvSpPr>
          <p:nvPr/>
        </p:nvSpPr>
        <p:spPr bwMode="auto">
          <a:xfrm rot="10800000" flipV="1">
            <a:off x="4343401" y="4669808"/>
            <a:ext cx="576262" cy="328613"/>
          </a:xfrm>
          <a:custGeom>
            <a:avLst/>
            <a:gdLst>
              <a:gd name="T0" fmla="*/ 498609 w 21600"/>
              <a:gd name="T1" fmla="*/ 152400 h 21600"/>
              <a:gd name="T2" fmla="*/ 323850 w 21600"/>
              <a:gd name="T3" fmla="*/ 304800 h 21600"/>
              <a:gd name="T4" fmla="*/ 149091 w 21600"/>
              <a:gd name="T5" fmla="*/ 152400 h 21600"/>
              <a:gd name="T6" fmla="*/ 323850 w 21600"/>
              <a:gd name="T7" fmla="*/ 0 h 21600"/>
              <a:gd name="T8" fmla="*/ 0 60000 65536"/>
              <a:gd name="T9" fmla="*/ 0 60000 65536"/>
              <a:gd name="T10" fmla="*/ 0 60000 65536"/>
              <a:gd name="T11" fmla="*/ 0 60000 65536"/>
              <a:gd name="T12" fmla="*/ 6772 w 21600"/>
              <a:gd name="T13" fmla="*/ 6772 h 21600"/>
              <a:gd name="T14" fmla="*/ 14828 w 21600"/>
              <a:gd name="T15" fmla="*/ 14828 h 21600"/>
            </a:gdLst>
            <a:ahLst/>
            <a:cxnLst>
              <a:cxn ang="T8">
                <a:pos x="T0" y="T1"/>
              </a:cxn>
              <a:cxn ang="T9">
                <a:pos x="T2" y="T3"/>
              </a:cxn>
              <a:cxn ang="T10">
                <a:pos x="T4" y="T5"/>
              </a:cxn>
              <a:cxn ang="T11">
                <a:pos x="T6" y="T7"/>
              </a:cxn>
            </a:cxnLst>
            <a:rect l="T12" t="T13" r="T14" b="T15"/>
            <a:pathLst>
              <a:path w="21600" h="21600">
                <a:moveTo>
                  <a:pt x="0" y="0"/>
                </a:moveTo>
                <a:lnTo>
                  <a:pt x="9943" y="21600"/>
                </a:lnTo>
                <a:lnTo>
                  <a:pt x="11657" y="21600"/>
                </a:lnTo>
                <a:lnTo>
                  <a:pt x="21600" y="0"/>
                </a:lnTo>
                <a:close/>
              </a:path>
            </a:pathLst>
          </a:custGeom>
          <a:solidFill>
            <a:srgbClr val="091D5D"/>
          </a:solidFill>
          <a:ln w="12700">
            <a:solidFill>
              <a:srgbClr val="091D5D"/>
            </a:solidFill>
            <a:miter lim="800000"/>
            <a:headEnd/>
            <a:tailEnd/>
          </a:ln>
        </p:spPr>
        <p:txBody>
          <a:bodyPr rot="10800000" wrap="none" anchor="ctr"/>
          <a:lstStyle/>
          <a:p>
            <a:pPr>
              <a:defRPr/>
            </a:pPr>
            <a:endParaRPr lang="en-GB" kern="0">
              <a:solidFill>
                <a:sysClr val="windowText" lastClr="000000"/>
              </a:solidFill>
            </a:endParaRPr>
          </a:p>
        </p:txBody>
      </p:sp>
      <p:sp>
        <p:nvSpPr>
          <p:cNvPr id="35" name="Line 19"/>
          <p:cNvSpPr>
            <a:spLocks noChangeShapeType="1"/>
          </p:cNvSpPr>
          <p:nvPr/>
        </p:nvSpPr>
        <p:spPr bwMode="auto">
          <a:xfrm>
            <a:off x="4610100" y="2681288"/>
            <a:ext cx="0" cy="388937"/>
          </a:xfrm>
          <a:prstGeom prst="line">
            <a:avLst/>
          </a:prstGeom>
          <a:noFill/>
          <a:ln w="76200">
            <a:solidFill>
              <a:srgbClr val="091D5D"/>
            </a:solidFill>
            <a:round/>
            <a:headEnd type="triangle" w="med" len="med"/>
            <a:tailEnd/>
          </a:ln>
        </p:spPr>
        <p:txBody>
          <a:bodyPr wrap="none" lIns="90000" tIns="46800" rIns="90000" bIns="46800" anchor="ctr"/>
          <a:lstStyle/>
          <a:p>
            <a:endParaRPr lang="id-ID" b="1">
              <a:solidFill>
                <a:prstClr val="black"/>
              </a:solidFill>
            </a:endParaRPr>
          </a:p>
        </p:txBody>
      </p:sp>
      <p:sp>
        <p:nvSpPr>
          <p:cNvPr id="36" name="Line 7"/>
          <p:cNvSpPr>
            <a:spLocks noChangeShapeType="1"/>
          </p:cNvSpPr>
          <p:nvPr/>
        </p:nvSpPr>
        <p:spPr bwMode="auto">
          <a:xfrm>
            <a:off x="1495425" y="3089275"/>
            <a:ext cx="6092825" cy="0"/>
          </a:xfrm>
          <a:prstGeom prst="line">
            <a:avLst/>
          </a:prstGeom>
          <a:noFill/>
          <a:ln w="50800">
            <a:solidFill>
              <a:srgbClr val="091D5D"/>
            </a:solidFill>
            <a:round/>
            <a:headEnd type="none" w="sm" len="sm"/>
            <a:tailEnd type="none" w="sm" len="sm"/>
          </a:ln>
          <a:effectLst/>
          <a:extLst/>
        </p:spPr>
        <p:txBody>
          <a:bodyPr wrap="none" anchor="ctr"/>
          <a:lstStyle/>
          <a:p>
            <a:pPr>
              <a:defRPr/>
            </a:pPr>
            <a:endParaRPr lang="en-GB" b="1" kern="0">
              <a:solidFill>
                <a:sysClr val="windowText" lastClr="000000"/>
              </a:solidFill>
            </a:endParaRPr>
          </a:p>
        </p:txBody>
      </p:sp>
      <p:sp>
        <p:nvSpPr>
          <p:cNvPr id="37" name="Line 21"/>
          <p:cNvSpPr>
            <a:spLocks noChangeShapeType="1"/>
          </p:cNvSpPr>
          <p:nvPr/>
        </p:nvSpPr>
        <p:spPr bwMode="auto">
          <a:xfrm>
            <a:off x="1517650" y="2700338"/>
            <a:ext cx="0" cy="388937"/>
          </a:xfrm>
          <a:prstGeom prst="line">
            <a:avLst/>
          </a:prstGeom>
          <a:noFill/>
          <a:ln w="50800">
            <a:solidFill>
              <a:srgbClr val="091D5D"/>
            </a:solidFill>
            <a:round/>
            <a:headEnd type="none" w="sm" len="sm"/>
            <a:tailEnd type="none" w="sm" len="sm"/>
          </a:ln>
        </p:spPr>
        <p:txBody>
          <a:bodyPr wrap="none" anchor="ctr"/>
          <a:lstStyle/>
          <a:p>
            <a:endParaRPr lang="id-ID" b="1">
              <a:solidFill>
                <a:prstClr val="black"/>
              </a:solidFill>
            </a:endParaRPr>
          </a:p>
        </p:txBody>
      </p:sp>
      <p:sp>
        <p:nvSpPr>
          <p:cNvPr id="38" name="Line 22"/>
          <p:cNvSpPr>
            <a:spLocks noChangeShapeType="1"/>
          </p:cNvSpPr>
          <p:nvPr/>
        </p:nvSpPr>
        <p:spPr bwMode="auto">
          <a:xfrm>
            <a:off x="7593012" y="2700338"/>
            <a:ext cx="0" cy="388937"/>
          </a:xfrm>
          <a:prstGeom prst="line">
            <a:avLst/>
          </a:prstGeom>
          <a:noFill/>
          <a:ln w="50800">
            <a:solidFill>
              <a:srgbClr val="091D5D"/>
            </a:solidFill>
            <a:round/>
            <a:headEnd type="none" w="sm" len="sm"/>
            <a:tailEnd type="none" w="sm" len="sm"/>
          </a:ln>
        </p:spPr>
        <p:txBody>
          <a:bodyPr wrap="none" anchor="ctr"/>
          <a:lstStyle/>
          <a:p>
            <a:endParaRPr lang="id-ID" b="1">
              <a:solidFill>
                <a:prstClr val="black"/>
              </a:solidFill>
            </a:endParaRPr>
          </a:p>
        </p:txBody>
      </p:sp>
      <p:sp>
        <p:nvSpPr>
          <p:cNvPr id="39" name="Line 23"/>
          <p:cNvSpPr>
            <a:spLocks noChangeShapeType="1"/>
          </p:cNvSpPr>
          <p:nvPr/>
        </p:nvSpPr>
        <p:spPr bwMode="auto">
          <a:xfrm>
            <a:off x="747712" y="2700338"/>
            <a:ext cx="1604963" cy="0"/>
          </a:xfrm>
          <a:prstGeom prst="line">
            <a:avLst/>
          </a:prstGeom>
          <a:noFill/>
          <a:ln w="50800">
            <a:solidFill>
              <a:srgbClr val="091D5D"/>
            </a:solidFill>
            <a:round/>
            <a:headEnd type="none" w="sm" len="sm"/>
            <a:tailEnd type="none" w="sm" len="sm"/>
          </a:ln>
        </p:spPr>
        <p:txBody>
          <a:bodyPr wrap="none" anchor="ctr"/>
          <a:lstStyle/>
          <a:p>
            <a:endParaRPr lang="id-ID" b="1">
              <a:solidFill>
                <a:prstClr val="black"/>
              </a:solidFill>
            </a:endParaRPr>
          </a:p>
        </p:txBody>
      </p:sp>
      <p:sp>
        <p:nvSpPr>
          <p:cNvPr id="40" name="Line 24"/>
          <p:cNvSpPr>
            <a:spLocks noChangeShapeType="1"/>
          </p:cNvSpPr>
          <p:nvPr/>
        </p:nvSpPr>
        <p:spPr bwMode="auto">
          <a:xfrm>
            <a:off x="3805237" y="2700338"/>
            <a:ext cx="1604963" cy="0"/>
          </a:xfrm>
          <a:prstGeom prst="line">
            <a:avLst/>
          </a:prstGeom>
          <a:noFill/>
          <a:ln w="50800">
            <a:solidFill>
              <a:srgbClr val="091D5D"/>
            </a:solidFill>
            <a:round/>
            <a:headEnd type="none" w="sm" len="sm"/>
            <a:tailEnd type="none" w="sm" len="sm"/>
          </a:ln>
        </p:spPr>
        <p:txBody>
          <a:bodyPr wrap="none" anchor="ctr"/>
          <a:lstStyle/>
          <a:p>
            <a:endParaRPr lang="id-ID" b="1">
              <a:solidFill>
                <a:prstClr val="black"/>
              </a:solidFill>
            </a:endParaRPr>
          </a:p>
        </p:txBody>
      </p:sp>
      <p:sp>
        <p:nvSpPr>
          <p:cNvPr id="41" name="Line 25"/>
          <p:cNvSpPr>
            <a:spLocks noChangeShapeType="1"/>
          </p:cNvSpPr>
          <p:nvPr/>
        </p:nvSpPr>
        <p:spPr bwMode="auto">
          <a:xfrm>
            <a:off x="6624637" y="2700338"/>
            <a:ext cx="1604963" cy="0"/>
          </a:xfrm>
          <a:prstGeom prst="line">
            <a:avLst/>
          </a:prstGeom>
          <a:noFill/>
          <a:ln w="50800">
            <a:solidFill>
              <a:srgbClr val="091D5D"/>
            </a:solidFill>
            <a:round/>
            <a:headEnd type="none" w="sm" len="sm"/>
            <a:tailEnd type="none" w="sm" len="sm"/>
          </a:ln>
        </p:spPr>
        <p:txBody>
          <a:bodyPr wrap="none" anchor="ctr"/>
          <a:lstStyle/>
          <a:p>
            <a:endParaRPr lang="id-ID" b="1">
              <a:solidFill>
                <a:prstClr val="black"/>
              </a:solidFill>
            </a:endParaRPr>
          </a:p>
        </p:txBody>
      </p:sp>
      <p:sp>
        <p:nvSpPr>
          <p:cNvPr id="42" name="Rectangle 15"/>
          <p:cNvSpPr>
            <a:spLocks noChangeArrowheads="1"/>
          </p:cNvSpPr>
          <p:nvPr/>
        </p:nvSpPr>
        <p:spPr bwMode="auto">
          <a:xfrm>
            <a:off x="3442648" y="1066800"/>
            <a:ext cx="2353487" cy="1589088"/>
          </a:xfrm>
          <a:prstGeom prst="rect">
            <a:avLst/>
          </a:prstGeom>
          <a:solidFill>
            <a:srgbClr val="B21107"/>
          </a:solidFill>
          <a:ln w="6350" cap="rnd" algn="ctr">
            <a:noFill/>
            <a:miter lim="800000"/>
            <a:headEnd/>
            <a:tailEnd/>
          </a:ln>
        </p:spPr>
        <p:txBody>
          <a:bodyPr anchor="t"/>
          <a:lstStyle/>
          <a:p>
            <a:pPr algn="ctr"/>
            <a:r>
              <a:rPr lang="id-ID" b="1" dirty="0" smtClean="0">
                <a:solidFill>
                  <a:prstClr val="white"/>
                </a:solidFill>
              </a:rPr>
              <a:t>ENERGY TRANSFORMATION</a:t>
            </a:r>
            <a:endParaRPr lang="en-US" b="1" dirty="0">
              <a:solidFill>
                <a:prstClr val="white"/>
              </a:solidFill>
            </a:endParaRPr>
          </a:p>
        </p:txBody>
      </p:sp>
      <p:sp>
        <p:nvSpPr>
          <p:cNvPr id="43" name="Rectangle 15"/>
          <p:cNvSpPr>
            <a:spLocks noChangeArrowheads="1"/>
          </p:cNvSpPr>
          <p:nvPr/>
        </p:nvSpPr>
        <p:spPr bwMode="auto">
          <a:xfrm>
            <a:off x="6469062" y="1066800"/>
            <a:ext cx="2065338" cy="1589088"/>
          </a:xfrm>
          <a:prstGeom prst="rect">
            <a:avLst/>
          </a:prstGeom>
          <a:solidFill>
            <a:srgbClr val="8CA042"/>
          </a:solidFill>
          <a:ln w="6350" cap="rnd" algn="ctr">
            <a:noFill/>
            <a:miter lim="800000"/>
            <a:headEnd/>
            <a:tailEnd/>
          </a:ln>
        </p:spPr>
        <p:txBody>
          <a:bodyPr anchor="t"/>
          <a:lstStyle/>
          <a:p>
            <a:pPr algn="ctr"/>
            <a:r>
              <a:rPr lang="id-ID" sz="2000" b="1" dirty="0" smtClean="0">
                <a:solidFill>
                  <a:prstClr val="white"/>
                </a:solidFill>
              </a:rPr>
              <a:t>ENERGY DEMAND</a:t>
            </a:r>
            <a:endParaRPr lang="en-GB" sz="2000" b="1" dirty="0">
              <a:solidFill>
                <a:prstClr val="white"/>
              </a:solidFill>
            </a:endParaRPr>
          </a:p>
        </p:txBody>
      </p:sp>
      <p:sp>
        <p:nvSpPr>
          <p:cNvPr id="17" name="Rectangle 15"/>
          <p:cNvSpPr>
            <a:spLocks noChangeArrowheads="1"/>
          </p:cNvSpPr>
          <p:nvPr/>
        </p:nvSpPr>
        <p:spPr bwMode="auto">
          <a:xfrm>
            <a:off x="1524000" y="3581400"/>
            <a:ext cx="2590800" cy="609600"/>
          </a:xfrm>
          <a:prstGeom prst="rect">
            <a:avLst/>
          </a:prstGeom>
          <a:solidFill>
            <a:schemeClr val="accent5">
              <a:lumMod val="75000"/>
              <a:alpha val="74901"/>
            </a:schemeClr>
          </a:solidFill>
          <a:ln w="152400" algn="ctr">
            <a:solidFill>
              <a:schemeClr val="bg1"/>
            </a:solidFill>
            <a:miter lim="800000"/>
            <a:headEnd type="none" w="sm" len="sm"/>
            <a:tailEnd type="none" w="sm" len="sm"/>
          </a:ln>
        </p:spPr>
        <p:txBody>
          <a:bodyPr anchor="ctr"/>
          <a:lstStyle/>
          <a:p>
            <a:pPr algn="ctr">
              <a:spcBef>
                <a:spcPct val="50000"/>
              </a:spcBef>
              <a:spcAft>
                <a:spcPct val="50000"/>
              </a:spcAft>
              <a:buFont typeface="Wingdings" pitchFamily="2" charset="2"/>
              <a:buNone/>
            </a:pPr>
            <a:r>
              <a:rPr lang="id-ID" b="1" dirty="0" smtClean="0">
                <a:solidFill>
                  <a:prstClr val="white"/>
                </a:solidFill>
              </a:rPr>
              <a:t>INFRASTRUCTURE</a:t>
            </a:r>
            <a:endParaRPr lang="en-US" sz="1400" b="1" dirty="0">
              <a:solidFill>
                <a:prstClr val="white"/>
              </a:solidFill>
              <a:latin typeface="Verdana" pitchFamily="34" charset="0"/>
            </a:endParaRPr>
          </a:p>
        </p:txBody>
      </p:sp>
      <p:sp>
        <p:nvSpPr>
          <p:cNvPr id="22" name="Line 19"/>
          <p:cNvSpPr>
            <a:spLocks noChangeShapeType="1"/>
          </p:cNvSpPr>
          <p:nvPr/>
        </p:nvSpPr>
        <p:spPr bwMode="auto">
          <a:xfrm>
            <a:off x="2792104" y="3102615"/>
            <a:ext cx="0" cy="388937"/>
          </a:xfrm>
          <a:prstGeom prst="line">
            <a:avLst/>
          </a:prstGeom>
          <a:noFill/>
          <a:ln w="76200">
            <a:solidFill>
              <a:srgbClr val="091D5D"/>
            </a:solidFill>
            <a:round/>
            <a:headEnd type="triangle" w="med" len="med"/>
            <a:tailEnd/>
          </a:ln>
        </p:spPr>
        <p:txBody>
          <a:bodyPr wrap="none" lIns="90000" tIns="46800" rIns="90000" bIns="46800" anchor="ctr"/>
          <a:lstStyle/>
          <a:p>
            <a:endParaRPr lang="id-ID" b="1">
              <a:solidFill>
                <a:prstClr val="black"/>
              </a:solidFill>
            </a:endParaRPr>
          </a:p>
        </p:txBody>
      </p:sp>
      <p:sp>
        <p:nvSpPr>
          <p:cNvPr id="23" name="Rectangle 15"/>
          <p:cNvSpPr>
            <a:spLocks noChangeArrowheads="1"/>
          </p:cNvSpPr>
          <p:nvPr/>
        </p:nvSpPr>
        <p:spPr bwMode="auto">
          <a:xfrm>
            <a:off x="5029200" y="3575689"/>
            <a:ext cx="2590800" cy="609600"/>
          </a:xfrm>
          <a:prstGeom prst="rect">
            <a:avLst/>
          </a:prstGeom>
          <a:solidFill>
            <a:schemeClr val="accent5">
              <a:lumMod val="75000"/>
              <a:alpha val="74901"/>
            </a:schemeClr>
          </a:solidFill>
          <a:ln w="152400" algn="ctr">
            <a:solidFill>
              <a:schemeClr val="bg1"/>
            </a:solidFill>
            <a:miter lim="800000"/>
            <a:headEnd type="none" w="sm" len="sm"/>
            <a:tailEnd type="none" w="sm" len="sm"/>
          </a:ln>
        </p:spPr>
        <p:txBody>
          <a:bodyPr anchor="ctr"/>
          <a:lstStyle/>
          <a:p>
            <a:pPr algn="ctr">
              <a:spcBef>
                <a:spcPct val="50000"/>
              </a:spcBef>
              <a:spcAft>
                <a:spcPct val="50000"/>
              </a:spcAft>
              <a:buFont typeface="Wingdings" pitchFamily="2" charset="2"/>
              <a:buNone/>
            </a:pPr>
            <a:r>
              <a:rPr lang="id-ID" sz="1400" b="1" dirty="0" smtClean="0">
                <a:solidFill>
                  <a:prstClr val="white"/>
                </a:solidFill>
                <a:latin typeface="Verdana" pitchFamily="34" charset="0"/>
              </a:rPr>
              <a:t>TECHNOLOGY</a:t>
            </a:r>
            <a:endParaRPr lang="en-US" sz="1400" b="1" dirty="0">
              <a:solidFill>
                <a:prstClr val="white"/>
              </a:solidFill>
              <a:latin typeface="Verdana" pitchFamily="34" charset="0"/>
            </a:endParaRPr>
          </a:p>
        </p:txBody>
      </p:sp>
      <p:sp>
        <p:nvSpPr>
          <p:cNvPr id="24" name="Line 19"/>
          <p:cNvSpPr>
            <a:spLocks noChangeShapeType="1"/>
          </p:cNvSpPr>
          <p:nvPr/>
        </p:nvSpPr>
        <p:spPr bwMode="auto">
          <a:xfrm>
            <a:off x="6297304" y="3096904"/>
            <a:ext cx="0" cy="388937"/>
          </a:xfrm>
          <a:prstGeom prst="line">
            <a:avLst/>
          </a:prstGeom>
          <a:noFill/>
          <a:ln w="76200">
            <a:solidFill>
              <a:srgbClr val="091D5D"/>
            </a:solidFill>
            <a:round/>
            <a:headEnd type="triangle" w="med" len="med"/>
            <a:tailEnd/>
          </a:ln>
        </p:spPr>
        <p:txBody>
          <a:bodyPr wrap="none" lIns="90000" tIns="46800" rIns="90000" bIns="46800" anchor="ctr"/>
          <a:lstStyle/>
          <a:p>
            <a:endParaRPr lang="id-ID" b="1">
              <a:solidFill>
                <a:prstClr val="black"/>
              </a:solidFill>
            </a:endParaRPr>
          </a:p>
        </p:txBody>
      </p:sp>
      <p:sp>
        <p:nvSpPr>
          <p:cNvPr id="27" name="Line 7"/>
          <p:cNvSpPr>
            <a:spLocks noChangeShapeType="1"/>
          </p:cNvSpPr>
          <p:nvPr/>
        </p:nvSpPr>
        <p:spPr bwMode="auto">
          <a:xfrm>
            <a:off x="1524000" y="4648200"/>
            <a:ext cx="6092825" cy="0"/>
          </a:xfrm>
          <a:prstGeom prst="line">
            <a:avLst/>
          </a:prstGeom>
          <a:noFill/>
          <a:ln w="50800">
            <a:solidFill>
              <a:srgbClr val="091D5D"/>
            </a:solidFill>
            <a:round/>
            <a:headEnd type="none" w="sm" len="sm"/>
            <a:tailEnd type="none" w="sm" len="sm"/>
          </a:ln>
          <a:effectLst/>
          <a:extLst/>
        </p:spPr>
        <p:txBody>
          <a:bodyPr wrap="none" anchor="ctr"/>
          <a:lstStyle/>
          <a:p>
            <a:pPr>
              <a:defRPr/>
            </a:pPr>
            <a:endParaRPr lang="en-GB" b="1" kern="0">
              <a:solidFill>
                <a:sysClr val="windowText" lastClr="000000"/>
              </a:solidFill>
            </a:endParaRPr>
          </a:p>
        </p:txBody>
      </p:sp>
      <p:sp>
        <p:nvSpPr>
          <p:cNvPr id="28" name="Line 21"/>
          <p:cNvSpPr>
            <a:spLocks noChangeShapeType="1"/>
          </p:cNvSpPr>
          <p:nvPr/>
        </p:nvSpPr>
        <p:spPr bwMode="auto">
          <a:xfrm>
            <a:off x="1560866" y="4259263"/>
            <a:ext cx="0" cy="388937"/>
          </a:xfrm>
          <a:prstGeom prst="line">
            <a:avLst/>
          </a:prstGeom>
          <a:noFill/>
          <a:ln w="50800">
            <a:solidFill>
              <a:srgbClr val="091D5D"/>
            </a:solidFill>
            <a:round/>
            <a:headEnd type="none" w="sm" len="sm"/>
            <a:tailEnd type="none" w="sm" len="sm"/>
          </a:ln>
        </p:spPr>
        <p:txBody>
          <a:bodyPr wrap="none" anchor="ctr"/>
          <a:lstStyle/>
          <a:p>
            <a:endParaRPr lang="id-ID" b="1">
              <a:solidFill>
                <a:prstClr val="black"/>
              </a:solidFill>
            </a:endParaRPr>
          </a:p>
        </p:txBody>
      </p:sp>
      <p:sp>
        <p:nvSpPr>
          <p:cNvPr id="29" name="Line 22"/>
          <p:cNvSpPr>
            <a:spLocks noChangeShapeType="1"/>
          </p:cNvSpPr>
          <p:nvPr/>
        </p:nvSpPr>
        <p:spPr bwMode="auto">
          <a:xfrm>
            <a:off x="7592704" y="4259263"/>
            <a:ext cx="0" cy="388937"/>
          </a:xfrm>
          <a:prstGeom prst="line">
            <a:avLst/>
          </a:prstGeom>
          <a:noFill/>
          <a:ln w="50800">
            <a:solidFill>
              <a:srgbClr val="091D5D"/>
            </a:solidFill>
            <a:round/>
            <a:headEnd type="none" w="sm" len="sm"/>
            <a:tailEnd type="none" w="sm" len="sm"/>
          </a:ln>
        </p:spPr>
        <p:txBody>
          <a:bodyPr wrap="none" anchor="ctr"/>
          <a:lstStyle/>
          <a:p>
            <a:endParaRPr lang="id-ID" b="1">
              <a:solidFill>
                <a:prstClr val="black"/>
              </a:solidFill>
            </a:endParaRPr>
          </a:p>
        </p:txBody>
      </p:sp>
      <p:sp>
        <p:nvSpPr>
          <p:cNvPr id="30" name="TextBox 29"/>
          <p:cNvSpPr txBox="1"/>
          <p:nvPr/>
        </p:nvSpPr>
        <p:spPr>
          <a:xfrm>
            <a:off x="914400" y="1670712"/>
            <a:ext cx="1161472" cy="1015663"/>
          </a:xfrm>
          <a:prstGeom prst="rect">
            <a:avLst/>
          </a:prstGeom>
          <a:noFill/>
        </p:spPr>
        <p:txBody>
          <a:bodyPr wrap="none" rtlCol="0">
            <a:spAutoFit/>
          </a:bodyPr>
          <a:lstStyle/>
          <a:p>
            <a:pPr marL="95250" indent="-95250">
              <a:buFont typeface="Arial" pitchFamily="34" charset="0"/>
              <a:buChar char="•"/>
            </a:pPr>
            <a:r>
              <a:rPr lang="id-ID" sz="1500" b="1" dirty="0" smtClean="0">
                <a:solidFill>
                  <a:prstClr val="black"/>
                </a:solidFill>
                <a:cs typeface="Arial" pitchFamily="34" charset="0"/>
              </a:rPr>
              <a:t>Renewable</a:t>
            </a:r>
          </a:p>
          <a:p>
            <a:pPr marL="95250" indent="-95250">
              <a:buFont typeface="Arial" pitchFamily="34" charset="0"/>
              <a:buChar char="•"/>
            </a:pPr>
            <a:r>
              <a:rPr lang="id-ID" sz="1500" b="1" dirty="0" smtClean="0">
                <a:solidFill>
                  <a:prstClr val="black"/>
                </a:solidFill>
                <a:cs typeface="Arial" pitchFamily="34" charset="0"/>
              </a:rPr>
              <a:t>Oil</a:t>
            </a:r>
          </a:p>
          <a:p>
            <a:pPr marL="95250" indent="-95250">
              <a:buFont typeface="Arial" pitchFamily="34" charset="0"/>
              <a:buChar char="•"/>
            </a:pPr>
            <a:r>
              <a:rPr lang="id-ID" sz="1500" b="1" dirty="0" smtClean="0">
                <a:solidFill>
                  <a:prstClr val="black"/>
                </a:solidFill>
                <a:cs typeface="Arial" pitchFamily="34" charset="0"/>
              </a:rPr>
              <a:t>Gas</a:t>
            </a:r>
          </a:p>
          <a:p>
            <a:pPr marL="95250" indent="-95250">
              <a:buFont typeface="Arial" pitchFamily="34" charset="0"/>
              <a:buChar char="•"/>
            </a:pPr>
            <a:r>
              <a:rPr lang="id-ID" sz="1500" b="1" dirty="0" smtClean="0">
                <a:solidFill>
                  <a:prstClr val="black"/>
                </a:solidFill>
                <a:cs typeface="Arial" pitchFamily="34" charset="0"/>
              </a:rPr>
              <a:t>Coal</a:t>
            </a:r>
          </a:p>
        </p:txBody>
      </p:sp>
      <p:sp>
        <p:nvSpPr>
          <p:cNvPr id="31" name="TextBox 30"/>
          <p:cNvSpPr txBox="1"/>
          <p:nvPr/>
        </p:nvSpPr>
        <p:spPr>
          <a:xfrm>
            <a:off x="3827152" y="1881965"/>
            <a:ext cx="1438151" cy="646331"/>
          </a:xfrm>
          <a:prstGeom prst="rect">
            <a:avLst/>
          </a:prstGeom>
          <a:noFill/>
        </p:spPr>
        <p:txBody>
          <a:bodyPr wrap="none" rtlCol="0">
            <a:spAutoFit/>
          </a:bodyPr>
          <a:lstStyle/>
          <a:p>
            <a:pPr marL="95250" indent="-95250">
              <a:buFont typeface="Arial" pitchFamily="34" charset="0"/>
              <a:buChar char="•"/>
            </a:pPr>
            <a:r>
              <a:rPr lang="id-ID" b="1" dirty="0" smtClean="0">
                <a:solidFill>
                  <a:prstClr val="black"/>
                </a:solidFill>
                <a:cs typeface="Arial" pitchFamily="34" charset="0"/>
              </a:rPr>
              <a:t>Refining</a:t>
            </a:r>
          </a:p>
          <a:p>
            <a:pPr marL="95250" indent="-95250">
              <a:buFont typeface="Arial" pitchFamily="34" charset="0"/>
              <a:buChar char="•"/>
            </a:pPr>
            <a:r>
              <a:rPr lang="id-ID" b="1" dirty="0" smtClean="0">
                <a:solidFill>
                  <a:prstClr val="black"/>
                </a:solidFill>
                <a:cs typeface="Arial" pitchFamily="34" charset="0"/>
              </a:rPr>
              <a:t>Power Plant</a:t>
            </a:r>
          </a:p>
        </p:txBody>
      </p:sp>
      <p:sp>
        <p:nvSpPr>
          <p:cNvPr id="32" name="TextBox 31"/>
          <p:cNvSpPr txBox="1"/>
          <p:nvPr/>
        </p:nvSpPr>
        <p:spPr>
          <a:xfrm>
            <a:off x="6624637" y="1685597"/>
            <a:ext cx="1909763" cy="1015663"/>
          </a:xfrm>
          <a:prstGeom prst="rect">
            <a:avLst/>
          </a:prstGeom>
          <a:noFill/>
        </p:spPr>
        <p:txBody>
          <a:bodyPr wrap="square" rtlCol="0">
            <a:spAutoFit/>
          </a:bodyPr>
          <a:lstStyle/>
          <a:p>
            <a:pPr marL="95250" indent="-95250">
              <a:buFont typeface="Arial" pitchFamily="34" charset="0"/>
              <a:buChar char="•"/>
            </a:pPr>
            <a:r>
              <a:rPr lang="id-ID" sz="1500" b="1" dirty="0" smtClean="0">
                <a:solidFill>
                  <a:prstClr val="black"/>
                </a:solidFill>
                <a:cs typeface="Arial" pitchFamily="34" charset="0"/>
              </a:rPr>
              <a:t>Industry</a:t>
            </a:r>
          </a:p>
          <a:p>
            <a:pPr marL="95250" indent="-95250">
              <a:buFont typeface="Arial" pitchFamily="34" charset="0"/>
              <a:buChar char="•"/>
            </a:pPr>
            <a:r>
              <a:rPr lang="id-ID" sz="1500" b="1" dirty="0" smtClean="0">
                <a:solidFill>
                  <a:prstClr val="black"/>
                </a:solidFill>
                <a:cs typeface="Arial" pitchFamily="34" charset="0"/>
              </a:rPr>
              <a:t>Transportation</a:t>
            </a:r>
          </a:p>
          <a:p>
            <a:pPr marL="95250" indent="-95250">
              <a:buFont typeface="Arial" pitchFamily="34" charset="0"/>
              <a:buChar char="•"/>
            </a:pPr>
            <a:r>
              <a:rPr lang="id-ID" sz="1500" b="1" dirty="0" smtClean="0">
                <a:solidFill>
                  <a:prstClr val="black"/>
                </a:solidFill>
                <a:cs typeface="Arial" pitchFamily="34" charset="0"/>
              </a:rPr>
              <a:t>Commercial</a:t>
            </a:r>
          </a:p>
          <a:p>
            <a:pPr marL="95250" indent="-95250">
              <a:buFont typeface="Arial" pitchFamily="34" charset="0"/>
              <a:buChar char="•"/>
            </a:pPr>
            <a:r>
              <a:rPr lang="id-ID" sz="1500" b="1" dirty="0" smtClean="0">
                <a:solidFill>
                  <a:prstClr val="black"/>
                </a:solidFill>
                <a:cs typeface="Arial" pitchFamily="34" charset="0"/>
              </a:rPr>
              <a:t>Household</a:t>
            </a:r>
          </a:p>
        </p:txBody>
      </p:sp>
      <p:cxnSp>
        <p:nvCxnSpPr>
          <p:cNvPr id="45" name="Straight Connector 44"/>
          <p:cNvCxnSpPr>
            <a:stCxn id="18" idx="3"/>
            <a:endCxn id="42" idx="1"/>
          </p:cNvCxnSpPr>
          <p:nvPr/>
        </p:nvCxnSpPr>
        <p:spPr>
          <a:xfrm>
            <a:off x="2598737" y="1861344"/>
            <a:ext cx="843911" cy="0"/>
          </a:xfrm>
          <a:prstGeom prst="line">
            <a:avLst/>
          </a:prstGeom>
          <a:ln w="57150">
            <a:solidFill>
              <a:schemeClr val="tx2">
                <a:lumMod val="50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flipV="1">
            <a:off x="5794375" y="1852944"/>
            <a:ext cx="830262" cy="8400"/>
          </a:xfrm>
          <a:prstGeom prst="line">
            <a:avLst/>
          </a:prstGeom>
          <a:ln w="57150">
            <a:solidFill>
              <a:schemeClr val="tx2">
                <a:lumMod val="50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49" name="Slide Number Placeholder 7"/>
          <p:cNvSpPr txBox="1">
            <a:spLocks/>
          </p:cNvSpPr>
          <p:nvPr/>
        </p:nvSpPr>
        <p:spPr>
          <a:xfrm>
            <a:off x="8299939" y="6477000"/>
            <a:ext cx="633046" cy="304800"/>
          </a:xfrm>
          <a:prstGeom prst="rect">
            <a:avLst/>
          </a:prstGeom>
        </p:spPr>
        <p:txBody>
          <a:bodyPr/>
          <a:lstStyle/>
          <a:p>
            <a:pPr algn="ctr" fontAlgn="base">
              <a:spcBef>
                <a:spcPct val="0"/>
              </a:spcBef>
              <a:spcAft>
                <a:spcPct val="0"/>
              </a:spcAft>
              <a:defRPr/>
            </a:pPr>
            <a:fld id="{45313EA8-D942-4A54-882F-478558B66A57}" type="slidenum">
              <a:rPr lang="en-US" sz="1200" b="1" smtClean="0">
                <a:solidFill>
                  <a:prstClr val="black"/>
                </a:solidFill>
                <a:latin typeface="Arial" pitchFamily="34" charset="0"/>
                <a:cs typeface="Arial" pitchFamily="34" charset="0"/>
              </a:rPr>
              <a:pPr algn="ctr" fontAlgn="base">
                <a:spcBef>
                  <a:spcPct val="0"/>
                </a:spcBef>
                <a:spcAft>
                  <a:spcPct val="0"/>
                </a:spcAft>
                <a:defRPr/>
              </a:pPr>
              <a:t>27</a:t>
            </a:fld>
            <a:endParaRPr lang="en-US" sz="1200" b="1" dirty="0">
              <a:solidFill>
                <a:prstClr val="black"/>
              </a:solidFill>
              <a:latin typeface="Arial" pitchFamily="34" charset="0"/>
              <a:cs typeface="Arial" pitchFamily="34" charset="0"/>
            </a:endParaRPr>
          </a:p>
        </p:txBody>
      </p:sp>
    </p:spTree>
    <p:extLst>
      <p:ext uri="{BB962C8B-B14F-4D97-AF65-F5344CB8AC3E}">
        <p14:creationId xmlns:p14="http://schemas.microsoft.com/office/powerpoint/2010/main" val="694686573"/>
      </p:ext>
    </p:extLst>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613984000"/>
              </p:ext>
            </p:extLst>
          </p:nvPr>
        </p:nvGraphicFramePr>
        <p:xfrm>
          <a:off x="539551" y="1484778"/>
          <a:ext cx="8136906" cy="4824540"/>
        </p:xfrm>
        <a:graphic>
          <a:graphicData uri="http://schemas.openxmlformats.org/drawingml/2006/table">
            <a:tbl>
              <a:tblPr/>
              <a:tblGrid>
                <a:gridCol w="2520580"/>
                <a:gridCol w="1082665"/>
                <a:gridCol w="930416"/>
                <a:gridCol w="795082"/>
                <a:gridCol w="1014998"/>
                <a:gridCol w="862749"/>
                <a:gridCol w="930416"/>
              </a:tblGrid>
              <a:tr h="344610">
                <a:tc>
                  <a:txBody>
                    <a:bodyPr/>
                    <a:lstStyle/>
                    <a:p>
                      <a:pPr marL="73025" fontAlgn="ctr">
                        <a:lnSpc>
                          <a:spcPct val="115000"/>
                        </a:lnSpc>
                        <a:spcAft>
                          <a:spcPts val="0"/>
                        </a:spcAft>
                      </a:pPr>
                      <a:r>
                        <a:rPr lang="id-ID" sz="1600" b="1" kern="1200" dirty="0">
                          <a:solidFill>
                            <a:srgbClr val="FFFFFF"/>
                          </a:solidFill>
                          <a:effectLst/>
                          <a:latin typeface="Arial" pitchFamily="34" charset="0"/>
                          <a:ea typeface="Times New Roman"/>
                          <a:cs typeface="Arial" pitchFamily="34" charset="0"/>
                        </a:rPr>
                        <a:t>BAURAN ENERGI </a:t>
                      </a:r>
                      <a:endParaRPr lang="id-ID" sz="1600" dirty="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6600"/>
                    </a:solidFill>
                  </a:tcPr>
                </a:tc>
                <a:tc>
                  <a:txBody>
                    <a:bodyPr/>
                    <a:lstStyle/>
                    <a:p>
                      <a:pPr algn="ctr" fontAlgn="ctr">
                        <a:lnSpc>
                          <a:spcPct val="115000"/>
                        </a:lnSpc>
                        <a:spcAft>
                          <a:spcPts val="0"/>
                        </a:spcAft>
                      </a:pPr>
                      <a:r>
                        <a:rPr lang="id-ID" sz="1600" b="1" kern="1200">
                          <a:solidFill>
                            <a:srgbClr val="FFFFFF"/>
                          </a:solidFill>
                          <a:effectLst/>
                          <a:latin typeface="Arial" pitchFamily="34" charset="0"/>
                          <a:ea typeface="Times New Roman"/>
                          <a:cs typeface="Arial" pitchFamily="34" charset="0"/>
                        </a:rPr>
                        <a:t>2015</a:t>
                      </a:r>
                      <a:endParaRPr lang="id-ID" sz="160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6600"/>
                    </a:solidFill>
                  </a:tcPr>
                </a:tc>
                <a:tc>
                  <a:txBody>
                    <a:bodyPr/>
                    <a:lstStyle/>
                    <a:p>
                      <a:pPr algn="ctr" fontAlgn="ctr">
                        <a:lnSpc>
                          <a:spcPct val="115000"/>
                        </a:lnSpc>
                        <a:spcAft>
                          <a:spcPts val="0"/>
                        </a:spcAft>
                      </a:pPr>
                      <a:r>
                        <a:rPr lang="id-ID" sz="1600" b="1" kern="1200">
                          <a:solidFill>
                            <a:srgbClr val="FFFFFF"/>
                          </a:solidFill>
                          <a:effectLst/>
                          <a:latin typeface="Arial" pitchFamily="34" charset="0"/>
                          <a:ea typeface="Times New Roman"/>
                          <a:cs typeface="Arial" pitchFamily="34" charset="0"/>
                        </a:rPr>
                        <a:t>2020</a:t>
                      </a:r>
                      <a:endParaRPr lang="id-ID" sz="160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6600"/>
                    </a:solidFill>
                  </a:tcPr>
                </a:tc>
                <a:tc>
                  <a:txBody>
                    <a:bodyPr/>
                    <a:lstStyle/>
                    <a:p>
                      <a:pPr algn="ctr" fontAlgn="ctr">
                        <a:lnSpc>
                          <a:spcPct val="115000"/>
                        </a:lnSpc>
                        <a:spcAft>
                          <a:spcPts val="0"/>
                        </a:spcAft>
                      </a:pPr>
                      <a:r>
                        <a:rPr lang="id-ID" sz="1600" b="1" kern="1200">
                          <a:solidFill>
                            <a:srgbClr val="FFFFFF"/>
                          </a:solidFill>
                          <a:effectLst/>
                          <a:latin typeface="Arial" pitchFamily="34" charset="0"/>
                          <a:ea typeface="Times New Roman"/>
                          <a:cs typeface="Arial" pitchFamily="34" charset="0"/>
                        </a:rPr>
                        <a:t>2025</a:t>
                      </a:r>
                      <a:endParaRPr lang="id-ID" sz="160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6600"/>
                    </a:solidFill>
                  </a:tcPr>
                </a:tc>
                <a:tc>
                  <a:txBody>
                    <a:bodyPr/>
                    <a:lstStyle/>
                    <a:p>
                      <a:pPr algn="ctr" fontAlgn="ctr">
                        <a:lnSpc>
                          <a:spcPct val="115000"/>
                        </a:lnSpc>
                        <a:spcAft>
                          <a:spcPts val="0"/>
                        </a:spcAft>
                      </a:pPr>
                      <a:r>
                        <a:rPr lang="id-ID" sz="1600" b="1" kern="1200">
                          <a:solidFill>
                            <a:srgbClr val="FFFFFF"/>
                          </a:solidFill>
                          <a:effectLst/>
                          <a:latin typeface="Arial" pitchFamily="34" charset="0"/>
                          <a:ea typeface="Times New Roman"/>
                          <a:cs typeface="Arial" pitchFamily="34" charset="0"/>
                        </a:rPr>
                        <a:t>2030</a:t>
                      </a:r>
                      <a:endParaRPr lang="id-ID" sz="160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6600"/>
                    </a:solidFill>
                  </a:tcPr>
                </a:tc>
                <a:tc>
                  <a:txBody>
                    <a:bodyPr/>
                    <a:lstStyle/>
                    <a:p>
                      <a:pPr algn="ctr" fontAlgn="ctr">
                        <a:lnSpc>
                          <a:spcPct val="115000"/>
                        </a:lnSpc>
                        <a:spcAft>
                          <a:spcPts val="0"/>
                        </a:spcAft>
                      </a:pPr>
                      <a:r>
                        <a:rPr lang="id-ID" sz="1600" b="1" kern="1200">
                          <a:solidFill>
                            <a:srgbClr val="FFFFFF"/>
                          </a:solidFill>
                          <a:effectLst/>
                          <a:latin typeface="Arial" pitchFamily="34" charset="0"/>
                          <a:ea typeface="Times New Roman"/>
                          <a:cs typeface="Arial" pitchFamily="34" charset="0"/>
                        </a:rPr>
                        <a:t>2040</a:t>
                      </a:r>
                      <a:endParaRPr lang="id-ID" sz="160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6600"/>
                    </a:solidFill>
                  </a:tcPr>
                </a:tc>
                <a:tc>
                  <a:txBody>
                    <a:bodyPr/>
                    <a:lstStyle/>
                    <a:p>
                      <a:pPr algn="ctr" fontAlgn="ctr">
                        <a:lnSpc>
                          <a:spcPct val="115000"/>
                        </a:lnSpc>
                        <a:spcAft>
                          <a:spcPts val="0"/>
                        </a:spcAft>
                      </a:pPr>
                      <a:r>
                        <a:rPr lang="id-ID" sz="1600" b="1" kern="1200">
                          <a:solidFill>
                            <a:srgbClr val="FFFFFF"/>
                          </a:solidFill>
                          <a:effectLst/>
                          <a:latin typeface="Arial" pitchFamily="34" charset="0"/>
                          <a:ea typeface="Times New Roman"/>
                          <a:cs typeface="Arial" pitchFamily="34" charset="0"/>
                        </a:rPr>
                        <a:t>2050</a:t>
                      </a:r>
                      <a:endParaRPr lang="id-ID" sz="160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6600"/>
                    </a:solidFill>
                  </a:tcPr>
                </a:tc>
              </a:tr>
              <a:tr h="344610">
                <a:tc>
                  <a:txBody>
                    <a:bodyPr/>
                    <a:lstStyle/>
                    <a:p>
                      <a:pPr marL="73025" fontAlgn="ctr">
                        <a:lnSpc>
                          <a:spcPct val="115000"/>
                        </a:lnSpc>
                        <a:spcAft>
                          <a:spcPts val="0"/>
                        </a:spcAft>
                      </a:pPr>
                      <a:r>
                        <a:rPr lang="id-ID" sz="1600" b="1" kern="1200">
                          <a:solidFill>
                            <a:srgbClr val="FFFFFF"/>
                          </a:solidFill>
                          <a:effectLst/>
                          <a:latin typeface="Arial" pitchFamily="34" charset="0"/>
                          <a:ea typeface="Times New Roman"/>
                          <a:cs typeface="Arial" pitchFamily="34" charset="0"/>
                        </a:rPr>
                        <a:t>Energi Total (MTOE)</a:t>
                      </a:r>
                      <a:endParaRPr lang="id-ID" sz="160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6600"/>
                    </a:solidFill>
                  </a:tcPr>
                </a:tc>
                <a:tc>
                  <a:txBody>
                    <a:bodyPr/>
                    <a:lstStyle/>
                    <a:p>
                      <a:pPr algn="ctr" fontAlgn="ctr">
                        <a:lnSpc>
                          <a:spcPct val="115000"/>
                        </a:lnSpc>
                        <a:spcAft>
                          <a:spcPts val="0"/>
                        </a:spcAft>
                      </a:pPr>
                      <a:r>
                        <a:rPr lang="id-ID" sz="1600" b="1" kern="1200">
                          <a:solidFill>
                            <a:srgbClr val="FFFFFF"/>
                          </a:solidFill>
                          <a:effectLst/>
                          <a:latin typeface="Arial" pitchFamily="34" charset="0"/>
                          <a:ea typeface="Times New Roman"/>
                          <a:cs typeface="Arial" pitchFamily="34" charset="0"/>
                        </a:rPr>
                        <a:t>215</a:t>
                      </a:r>
                      <a:endParaRPr lang="id-ID" sz="160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6600"/>
                    </a:solidFill>
                  </a:tcPr>
                </a:tc>
                <a:tc>
                  <a:txBody>
                    <a:bodyPr/>
                    <a:lstStyle/>
                    <a:p>
                      <a:pPr algn="ctr" fontAlgn="ctr">
                        <a:lnSpc>
                          <a:spcPct val="115000"/>
                        </a:lnSpc>
                        <a:spcAft>
                          <a:spcPts val="0"/>
                        </a:spcAft>
                      </a:pPr>
                      <a:r>
                        <a:rPr lang="id-ID" sz="1600" b="1" kern="1200">
                          <a:solidFill>
                            <a:srgbClr val="FFFFFF"/>
                          </a:solidFill>
                          <a:effectLst/>
                          <a:latin typeface="Arial" pitchFamily="34" charset="0"/>
                          <a:ea typeface="Times New Roman"/>
                          <a:cs typeface="Arial" pitchFamily="34" charset="0"/>
                        </a:rPr>
                        <a:t>290</a:t>
                      </a:r>
                      <a:endParaRPr lang="id-ID" sz="160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6600"/>
                    </a:solidFill>
                  </a:tcPr>
                </a:tc>
                <a:tc>
                  <a:txBody>
                    <a:bodyPr/>
                    <a:lstStyle/>
                    <a:p>
                      <a:pPr algn="ctr" fontAlgn="ctr">
                        <a:lnSpc>
                          <a:spcPct val="115000"/>
                        </a:lnSpc>
                        <a:spcAft>
                          <a:spcPts val="0"/>
                        </a:spcAft>
                      </a:pPr>
                      <a:r>
                        <a:rPr lang="id-ID" sz="1600" b="1" kern="1200">
                          <a:solidFill>
                            <a:srgbClr val="FFFFFF"/>
                          </a:solidFill>
                          <a:effectLst/>
                          <a:latin typeface="Arial" pitchFamily="34" charset="0"/>
                          <a:ea typeface="Times New Roman"/>
                          <a:cs typeface="Arial" pitchFamily="34" charset="0"/>
                        </a:rPr>
                        <a:t>380</a:t>
                      </a:r>
                      <a:endParaRPr lang="id-ID" sz="160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6600"/>
                    </a:solidFill>
                  </a:tcPr>
                </a:tc>
                <a:tc>
                  <a:txBody>
                    <a:bodyPr/>
                    <a:lstStyle/>
                    <a:p>
                      <a:pPr algn="ctr" fontAlgn="ctr">
                        <a:lnSpc>
                          <a:spcPct val="115000"/>
                        </a:lnSpc>
                        <a:spcAft>
                          <a:spcPts val="0"/>
                        </a:spcAft>
                      </a:pPr>
                      <a:r>
                        <a:rPr lang="id-ID" sz="1600" b="1" kern="1200">
                          <a:solidFill>
                            <a:srgbClr val="FFFFFF"/>
                          </a:solidFill>
                          <a:effectLst/>
                          <a:latin typeface="Arial" pitchFamily="34" charset="0"/>
                          <a:ea typeface="Times New Roman"/>
                          <a:cs typeface="Arial" pitchFamily="34" charset="0"/>
                        </a:rPr>
                        <a:t>480</a:t>
                      </a:r>
                      <a:endParaRPr lang="id-ID" sz="160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6600"/>
                    </a:solidFill>
                  </a:tcPr>
                </a:tc>
                <a:tc>
                  <a:txBody>
                    <a:bodyPr/>
                    <a:lstStyle/>
                    <a:p>
                      <a:pPr algn="ctr" fontAlgn="ctr">
                        <a:lnSpc>
                          <a:spcPct val="115000"/>
                        </a:lnSpc>
                        <a:spcAft>
                          <a:spcPts val="0"/>
                        </a:spcAft>
                      </a:pPr>
                      <a:r>
                        <a:rPr lang="id-ID" sz="1600" b="1" kern="1200">
                          <a:solidFill>
                            <a:srgbClr val="FFFFFF"/>
                          </a:solidFill>
                          <a:effectLst/>
                          <a:latin typeface="Arial" pitchFamily="34" charset="0"/>
                          <a:ea typeface="Times New Roman"/>
                          <a:cs typeface="Arial" pitchFamily="34" charset="0"/>
                        </a:rPr>
                        <a:t>740</a:t>
                      </a:r>
                      <a:endParaRPr lang="id-ID" sz="160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6600"/>
                    </a:solidFill>
                  </a:tcPr>
                </a:tc>
                <a:tc>
                  <a:txBody>
                    <a:bodyPr/>
                    <a:lstStyle/>
                    <a:p>
                      <a:pPr algn="ctr" fontAlgn="ctr">
                        <a:lnSpc>
                          <a:spcPct val="115000"/>
                        </a:lnSpc>
                        <a:spcAft>
                          <a:spcPts val="0"/>
                        </a:spcAft>
                      </a:pPr>
                      <a:r>
                        <a:rPr lang="id-ID" sz="1600" b="1" kern="1200">
                          <a:solidFill>
                            <a:srgbClr val="FFFFFF"/>
                          </a:solidFill>
                          <a:effectLst/>
                          <a:latin typeface="Arial" pitchFamily="34" charset="0"/>
                          <a:ea typeface="Times New Roman"/>
                          <a:cs typeface="Arial" pitchFamily="34" charset="0"/>
                        </a:rPr>
                        <a:t>980</a:t>
                      </a:r>
                      <a:endParaRPr lang="id-ID" sz="160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6600"/>
                    </a:solidFill>
                  </a:tcPr>
                </a:tc>
              </a:tr>
              <a:tr h="344610">
                <a:tc gridSpan="7">
                  <a:txBody>
                    <a:bodyPr/>
                    <a:lstStyle/>
                    <a:p>
                      <a:pPr marL="73025" fontAlgn="b">
                        <a:lnSpc>
                          <a:spcPct val="115000"/>
                        </a:lnSpc>
                        <a:spcAft>
                          <a:spcPts val="0"/>
                        </a:spcAft>
                      </a:pPr>
                      <a:r>
                        <a:rPr lang="id-ID" sz="1600" kern="1200" dirty="0">
                          <a:solidFill>
                            <a:srgbClr val="000000"/>
                          </a:solidFill>
                          <a:effectLst/>
                          <a:latin typeface="Arial" pitchFamily="34" charset="0"/>
                          <a:ea typeface="Times New Roman"/>
                          <a:cs typeface="Arial" pitchFamily="34" charset="0"/>
                        </a:rPr>
                        <a:t>Minyak (oil)</a:t>
                      </a:r>
                      <a:endParaRPr lang="id-ID" sz="1600" dirty="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tr>
              <a:tr h="344610">
                <a:tc>
                  <a:txBody>
                    <a:bodyPr/>
                    <a:lstStyle/>
                    <a:p>
                      <a:pPr marL="182880" fontAlgn="b">
                        <a:lnSpc>
                          <a:spcPct val="115000"/>
                        </a:lnSpc>
                        <a:spcAft>
                          <a:spcPts val="0"/>
                        </a:spcAft>
                      </a:pPr>
                      <a:r>
                        <a:rPr lang="id-ID" sz="1600" kern="1200">
                          <a:solidFill>
                            <a:srgbClr val="000000"/>
                          </a:solidFill>
                          <a:effectLst/>
                          <a:latin typeface="Arial" pitchFamily="34" charset="0"/>
                          <a:ea typeface="Times New Roman"/>
                          <a:cs typeface="Arial" pitchFamily="34" charset="0"/>
                        </a:rPr>
                        <a:t>share</a:t>
                      </a:r>
                      <a:endParaRPr lang="id-ID" sz="160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lnSpc>
                          <a:spcPct val="115000"/>
                        </a:lnSpc>
                        <a:spcAft>
                          <a:spcPts val="0"/>
                        </a:spcAft>
                      </a:pPr>
                      <a:r>
                        <a:rPr lang="id-ID" sz="1600" kern="1200">
                          <a:solidFill>
                            <a:srgbClr val="000000"/>
                          </a:solidFill>
                          <a:effectLst/>
                          <a:latin typeface="Arial" pitchFamily="34" charset="0"/>
                          <a:ea typeface="Times New Roman"/>
                          <a:cs typeface="Arial" pitchFamily="34" charset="0"/>
                        </a:rPr>
                        <a:t>39%</a:t>
                      </a:r>
                      <a:endParaRPr lang="id-ID" sz="160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lnSpc>
                          <a:spcPct val="115000"/>
                        </a:lnSpc>
                        <a:spcAft>
                          <a:spcPts val="0"/>
                        </a:spcAft>
                      </a:pPr>
                      <a:r>
                        <a:rPr lang="id-ID" sz="1600" kern="1200">
                          <a:solidFill>
                            <a:srgbClr val="000000"/>
                          </a:solidFill>
                          <a:effectLst/>
                          <a:latin typeface="Arial" pitchFamily="34" charset="0"/>
                          <a:ea typeface="Times New Roman"/>
                          <a:cs typeface="Arial" pitchFamily="34" charset="0"/>
                        </a:rPr>
                        <a:t>32%</a:t>
                      </a:r>
                      <a:endParaRPr lang="id-ID" sz="160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lnSpc>
                          <a:spcPct val="115000"/>
                        </a:lnSpc>
                        <a:spcAft>
                          <a:spcPts val="0"/>
                        </a:spcAft>
                      </a:pPr>
                      <a:r>
                        <a:rPr lang="id-ID" sz="1600" kern="1200">
                          <a:solidFill>
                            <a:srgbClr val="000000"/>
                          </a:solidFill>
                          <a:effectLst/>
                          <a:latin typeface="Arial" pitchFamily="34" charset="0"/>
                          <a:ea typeface="Times New Roman"/>
                          <a:cs typeface="Arial" pitchFamily="34" charset="0"/>
                        </a:rPr>
                        <a:t>25%</a:t>
                      </a:r>
                      <a:endParaRPr lang="id-ID" sz="160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lnSpc>
                          <a:spcPct val="115000"/>
                        </a:lnSpc>
                        <a:spcAft>
                          <a:spcPts val="0"/>
                        </a:spcAft>
                      </a:pPr>
                      <a:r>
                        <a:rPr lang="id-ID" sz="1600" kern="1200">
                          <a:solidFill>
                            <a:srgbClr val="000000"/>
                          </a:solidFill>
                          <a:effectLst/>
                          <a:latin typeface="Arial" pitchFamily="34" charset="0"/>
                          <a:ea typeface="Times New Roman"/>
                          <a:cs typeface="Arial" pitchFamily="34" charset="0"/>
                        </a:rPr>
                        <a:t>22%</a:t>
                      </a:r>
                      <a:endParaRPr lang="id-ID" sz="160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lnSpc>
                          <a:spcPct val="115000"/>
                        </a:lnSpc>
                        <a:spcAft>
                          <a:spcPts val="0"/>
                        </a:spcAft>
                      </a:pPr>
                      <a:r>
                        <a:rPr lang="id-ID" sz="1600" kern="1200">
                          <a:solidFill>
                            <a:srgbClr val="000000"/>
                          </a:solidFill>
                          <a:effectLst/>
                          <a:latin typeface="Arial" pitchFamily="34" charset="0"/>
                          <a:ea typeface="Times New Roman"/>
                          <a:cs typeface="Arial" pitchFamily="34" charset="0"/>
                        </a:rPr>
                        <a:t>21%</a:t>
                      </a:r>
                      <a:endParaRPr lang="id-ID" sz="160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lnSpc>
                          <a:spcPct val="115000"/>
                        </a:lnSpc>
                        <a:spcAft>
                          <a:spcPts val="0"/>
                        </a:spcAft>
                      </a:pPr>
                      <a:r>
                        <a:rPr lang="id-ID" sz="1600" kern="1200">
                          <a:solidFill>
                            <a:srgbClr val="000000"/>
                          </a:solidFill>
                          <a:effectLst/>
                          <a:latin typeface="Arial" pitchFamily="34" charset="0"/>
                          <a:ea typeface="Times New Roman"/>
                          <a:cs typeface="Arial" pitchFamily="34" charset="0"/>
                        </a:rPr>
                        <a:t>20%</a:t>
                      </a:r>
                      <a:endParaRPr lang="id-ID" sz="160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344610">
                <a:tc>
                  <a:txBody>
                    <a:bodyPr/>
                    <a:lstStyle/>
                    <a:p>
                      <a:pPr marL="182880" fontAlgn="b">
                        <a:lnSpc>
                          <a:spcPct val="115000"/>
                        </a:lnSpc>
                        <a:spcAft>
                          <a:spcPts val="0"/>
                        </a:spcAft>
                      </a:pPr>
                      <a:r>
                        <a:rPr lang="id-ID" sz="1600" kern="1200">
                          <a:solidFill>
                            <a:srgbClr val="000000"/>
                          </a:solidFill>
                          <a:effectLst/>
                          <a:latin typeface="Arial" pitchFamily="34" charset="0"/>
                          <a:ea typeface="Times New Roman"/>
                          <a:cs typeface="Arial" pitchFamily="34" charset="0"/>
                        </a:rPr>
                        <a:t>Volume (MTOE)</a:t>
                      </a:r>
                      <a:endParaRPr lang="id-ID" sz="160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lnSpc>
                          <a:spcPct val="115000"/>
                        </a:lnSpc>
                        <a:spcAft>
                          <a:spcPts val="0"/>
                        </a:spcAft>
                      </a:pPr>
                      <a:r>
                        <a:rPr lang="id-ID" sz="1600" kern="1200">
                          <a:solidFill>
                            <a:srgbClr val="000000"/>
                          </a:solidFill>
                          <a:effectLst/>
                          <a:latin typeface="Arial" pitchFamily="34" charset="0"/>
                          <a:ea typeface="Times New Roman"/>
                          <a:cs typeface="Arial" pitchFamily="34" charset="0"/>
                        </a:rPr>
                        <a:t>84</a:t>
                      </a:r>
                      <a:endParaRPr lang="id-ID" sz="160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lnSpc>
                          <a:spcPct val="115000"/>
                        </a:lnSpc>
                        <a:spcAft>
                          <a:spcPts val="0"/>
                        </a:spcAft>
                      </a:pPr>
                      <a:r>
                        <a:rPr lang="id-ID" sz="1600" kern="1200">
                          <a:solidFill>
                            <a:srgbClr val="000000"/>
                          </a:solidFill>
                          <a:effectLst/>
                          <a:latin typeface="Arial" pitchFamily="34" charset="0"/>
                          <a:ea typeface="Times New Roman"/>
                          <a:cs typeface="Arial" pitchFamily="34" charset="0"/>
                        </a:rPr>
                        <a:t>93</a:t>
                      </a:r>
                      <a:endParaRPr lang="id-ID" sz="160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lnSpc>
                          <a:spcPct val="115000"/>
                        </a:lnSpc>
                        <a:spcAft>
                          <a:spcPts val="0"/>
                        </a:spcAft>
                      </a:pPr>
                      <a:r>
                        <a:rPr lang="id-ID" sz="1600" kern="1200">
                          <a:solidFill>
                            <a:srgbClr val="000000"/>
                          </a:solidFill>
                          <a:effectLst/>
                          <a:latin typeface="Arial" pitchFamily="34" charset="0"/>
                          <a:ea typeface="Times New Roman"/>
                          <a:cs typeface="Arial" pitchFamily="34" charset="0"/>
                        </a:rPr>
                        <a:t>95</a:t>
                      </a:r>
                      <a:endParaRPr lang="id-ID" sz="160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lnSpc>
                          <a:spcPct val="115000"/>
                        </a:lnSpc>
                        <a:spcAft>
                          <a:spcPts val="0"/>
                        </a:spcAft>
                      </a:pPr>
                      <a:r>
                        <a:rPr lang="id-ID" sz="1600" kern="1200">
                          <a:solidFill>
                            <a:srgbClr val="000000"/>
                          </a:solidFill>
                          <a:effectLst/>
                          <a:latin typeface="Arial" pitchFamily="34" charset="0"/>
                          <a:ea typeface="Times New Roman"/>
                          <a:cs typeface="Arial" pitchFamily="34" charset="0"/>
                        </a:rPr>
                        <a:t>106</a:t>
                      </a:r>
                      <a:endParaRPr lang="id-ID" sz="160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lnSpc>
                          <a:spcPct val="115000"/>
                        </a:lnSpc>
                        <a:spcAft>
                          <a:spcPts val="0"/>
                        </a:spcAft>
                      </a:pPr>
                      <a:r>
                        <a:rPr lang="id-ID" sz="1600" kern="1200">
                          <a:solidFill>
                            <a:srgbClr val="000000"/>
                          </a:solidFill>
                          <a:effectLst/>
                          <a:latin typeface="Arial" pitchFamily="34" charset="0"/>
                          <a:ea typeface="Times New Roman"/>
                          <a:cs typeface="Arial" pitchFamily="34" charset="0"/>
                        </a:rPr>
                        <a:t>155</a:t>
                      </a:r>
                      <a:endParaRPr lang="id-ID" sz="160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lnSpc>
                          <a:spcPct val="115000"/>
                        </a:lnSpc>
                        <a:spcAft>
                          <a:spcPts val="0"/>
                        </a:spcAft>
                      </a:pPr>
                      <a:r>
                        <a:rPr lang="id-ID" sz="1600" kern="1200">
                          <a:solidFill>
                            <a:srgbClr val="000000"/>
                          </a:solidFill>
                          <a:effectLst/>
                          <a:latin typeface="Arial" pitchFamily="34" charset="0"/>
                          <a:ea typeface="Times New Roman"/>
                          <a:cs typeface="Arial" pitchFamily="34" charset="0"/>
                        </a:rPr>
                        <a:t>196</a:t>
                      </a:r>
                      <a:endParaRPr lang="id-ID" sz="160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344610">
                <a:tc>
                  <a:txBody>
                    <a:bodyPr/>
                    <a:lstStyle/>
                    <a:p>
                      <a:pPr marL="182880" fontAlgn="b">
                        <a:lnSpc>
                          <a:spcPct val="115000"/>
                        </a:lnSpc>
                        <a:spcAft>
                          <a:spcPts val="0"/>
                        </a:spcAft>
                      </a:pPr>
                      <a:r>
                        <a:rPr lang="id-ID" sz="1600" kern="1200">
                          <a:solidFill>
                            <a:srgbClr val="000000"/>
                          </a:solidFill>
                          <a:effectLst/>
                          <a:latin typeface="Arial" pitchFamily="34" charset="0"/>
                          <a:ea typeface="Times New Roman"/>
                          <a:cs typeface="Arial" pitchFamily="34" charset="0"/>
                        </a:rPr>
                        <a:t>Volume (M Barrel))</a:t>
                      </a:r>
                      <a:endParaRPr lang="id-ID" sz="160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lnSpc>
                          <a:spcPct val="115000"/>
                        </a:lnSpc>
                        <a:spcAft>
                          <a:spcPts val="0"/>
                        </a:spcAft>
                      </a:pPr>
                      <a:r>
                        <a:rPr lang="id-ID" sz="1600" kern="1200">
                          <a:solidFill>
                            <a:srgbClr val="000000"/>
                          </a:solidFill>
                          <a:effectLst/>
                          <a:latin typeface="Arial" pitchFamily="34" charset="0"/>
                          <a:ea typeface="Times New Roman"/>
                          <a:cs typeface="Arial" pitchFamily="34" charset="0"/>
                        </a:rPr>
                        <a:t>622</a:t>
                      </a:r>
                      <a:endParaRPr lang="id-ID" sz="1600">
                        <a:effectLst/>
                        <a:latin typeface="Arial" pitchFamily="34" charset="0"/>
                        <a:ea typeface="Calibri"/>
                        <a:cs typeface="Arial" pitchFamily="34" charset="0"/>
                      </a:endParaRPr>
                    </a:p>
                  </a:txBody>
                  <a:tcPr marL="8890" marR="889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lnSpc>
                          <a:spcPct val="115000"/>
                        </a:lnSpc>
                        <a:spcAft>
                          <a:spcPts val="0"/>
                        </a:spcAft>
                      </a:pPr>
                      <a:r>
                        <a:rPr lang="id-ID" sz="1600" kern="1200">
                          <a:solidFill>
                            <a:srgbClr val="000000"/>
                          </a:solidFill>
                          <a:effectLst/>
                          <a:latin typeface="Arial" pitchFamily="34" charset="0"/>
                          <a:ea typeface="Times New Roman"/>
                          <a:cs typeface="Arial" pitchFamily="34" charset="0"/>
                        </a:rPr>
                        <a:t>688</a:t>
                      </a:r>
                      <a:endParaRPr lang="id-ID" sz="160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lnSpc>
                          <a:spcPct val="115000"/>
                        </a:lnSpc>
                        <a:spcAft>
                          <a:spcPts val="0"/>
                        </a:spcAft>
                      </a:pPr>
                      <a:r>
                        <a:rPr lang="id-ID" sz="1600" kern="1200">
                          <a:solidFill>
                            <a:srgbClr val="000000"/>
                          </a:solidFill>
                          <a:effectLst/>
                          <a:latin typeface="Arial" pitchFamily="34" charset="0"/>
                          <a:ea typeface="Times New Roman"/>
                          <a:cs typeface="Arial" pitchFamily="34" charset="0"/>
                        </a:rPr>
                        <a:t>703</a:t>
                      </a:r>
                      <a:endParaRPr lang="id-ID" sz="160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lnSpc>
                          <a:spcPct val="115000"/>
                        </a:lnSpc>
                        <a:spcAft>
                          <a:spcPts val="0"/>
                        </a:spcAft>
                      </a:pPr>
                      <a:r>
                        <a:rPr lang="id-ID" sz="1600" kern="1200">
                          <a:solidFill>
                            <a:srgbClr val="000000"/>
                          </a:solidFill>
                          <a:effectLst/>
                          <a:latin typeface="Arial" pitchFamily="34" charset="0"/>
                          <a:ea typeface="Times New Roman"/>
                          <a:cs typeface="Arial" pitchFamily="34" charset="0"/>
                        </a:rPr>
                        <a:t>784</a:t>
                      </a:r>
                      <a:endParaRPr lang="id-ID" sz="160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lnSpc>
                          <a:spcPct val="115000"/>
                        </a:lnSpc>
                        <a:spcAft>
                          <a:spcPts val="0"/>
                        </a:spcAft>
                      </a:pPr>
                      <a:r>
                        <a:rPr lang="id-ID" sz="1600" kern="1200">
                          <a:solidFill>
                            <a:srgbClr val="000000"/>
                          </a:solidFill>
                          <a:effectLst/>
                          <a:latin typeface="Arial" pitchFamily="34" charset="0"/>
                          <a:ea typeface="Times New Roman"/>
                          <a:cs typeface="Arial" pitchFamily="34" charset="0"/>
                        </a:rPr>
                        <a:t>1147</a:t>
                      </a:r>
                      <a:endParaRPr lang="id-ID" sz="160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lnSpc>
                          <a:spcPct val="115000"/>
                        </a:lnSpc>
                        <a:spcAft>
                          <a:spcPts val="0"/>
                        </a:spcAft>
                      </a:pPr>
                      <a:r>
                        <a:rPr lang="id-ID" sz="1600" kern="1200">
                          <a:solidFill>
                            <a:srgbClr val="000000"/>
                          </a:solidFill>
                          <a:effectLst/>
                          <a:latin typeface="Arial" pitchFamily="34" charset="0"/>
                          <a:ea typeface="Times New Roman"/>
                          <a:cs typeface="Arial" pitchFamily="34" charset="0"/>
                        </a:rPr>
                        <a:t>1450</a:t>
                      </a:r>
                      <a:endParaRPr lang="id-ID" sz="160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344610">
                <a:tc gridSpan="7">
                  <a:txBody>
                    <a:bodyPr/>
                    <a:lstStyle/>
                    <a:p>
                      <a:pPr marL="73025" fontAlgn="b">
                        <a:lnSpc>
                          <a:spcPct val="115000"/>
                        </a:lnSpc>
                        <a:spcAft>
                          <a:spcPts val="0"/>
                        </a:spcAft>
                      </a:pPr>
                      <a:r>
                        <a:rPr lang="id-ID" sz="1600" kern="1200">
                          <a:solidFill>
                            <a:srgbClr val="000000"/>
                          </a:solidFill>
                          <a:effectLst/>
                          <a:latin typeface="Arial" pitchFamily="34" charset="0"/>
                          <a:ea typeface="Times New Roman"/>
                          <a:cs typeface="Arial" pitchFamily="34" charset="0"/>
                        </a:rPr>
                        <a:t>Gas</a:t>
                      </a:r>
                      <a:endParaRPr lang="id-ID" sz="160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tr>
              <a:tr h="344610">
                <a:tc>
                  <a:txBody>
                    <a:bodyPr/>
                    <a:lstStyle/>
                    <a:p>
                      <a:pPr marL="182880" fontAlgn="b">
                        <a:lnSpc>
                          <a:spcPct val="115000"/>
                        </a:lnSpc>
                        <a:spcAft>
                          <a:spcPts val="0"/>
                        </a:spcAft>
                      </a:pPr>
                      <a:r>
                        <a:rPr lang="id-ID" sz="1600" kern="1200" dirty="0">
                          <a:solidFill>
                            <a:srgbClr val="000000"/>
                          </a:solidFill>
                          <a:effectLst/>
                          <a:latin typeface="Arial" pitchFamily="34" charset="0"/>
                          <a:ea typeface="Times New Roman"/>
                          <a:cs typeface="Arial" pitchFamily="34" charset="0"/>
                        </a:rPr>
                        <a:t>share</a:t>
                      </a:r>
                      <a:endParaRPr lang="id-ID" sz="1600" dirty="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ctr" fontAlgn="b">
                        <a:lnSpc>
                          <a:spcPct val="115000"/>
                        </a:lnSpc>
                        <a:spcAft>
                          <a:spcPts val="0"/>
                        </a:spcAft>
                      </a:pPr>
                      <a:r>
                        <a:rPr lang="id-ID" sz="1600" kern="1200">
                          <a:solidFill>
                            <a:srgbClr val="000000"/>
                          </a:solidFill>
                          <a:effectLst/>
                          <a:latin typeface="Arial" pitchFamily="34" charset="0"/>
                          <a:ea typeface="Times New Roman"/>
                          <a:cs typeface="Arial" pitchFamily="34" charset="0"/>
                        </a:rPr>
                        <a:t>22%</a:t>
                      </a:r>
                      <a:endParaRPr lang="id-ID" sz="160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ctr" fontAlgn="b">
                        <a:lnSpc>
                          <a:spcPct val="115000"/>
                        </a:lnSpc>
                        <a:spcAft>
                          <a:spcPts val="0"/>
                        </a:spcAft>
                      </a:pPr>
                      <a:r>
                        <a:rPr lang="id-ID" sz="1600" kern="1200">
                          <a:solidFill>
                            <a:srgbClr val="000000"/>
                          </a:solidFill>
                          <a:effectLst/>
                          <a:latin typeface="Arial" pitchFamily="34" charset="0"/>
                          <a:ea typeface="Times New Roman"/>
                          <a:cs typeface="Arial" pitchFamily="34" charset="0"/>
                        </a:rPr>
                        <a:t>22%</a:t>
                      </a:r>
                      <a:endParaRPr lang="id-ID" sz="160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ctr" fontAlgn="b">
                        <a:lnSpc>
                          <a:spcPct val="115000"/>
                        </a:lnSpc>
                        <a:spcAft>
                          <a:spcPts val="0"/>
                        </a:spcAft>
                      </a:pPr>
                      <a:r>
                        <a:rPr lang="id-ID" sz="1600" kern="1200">
                          <a:solidFill>
                            <a:srgbClr val="000000"/>
                          </a:solidFill>
                          <a:effectLst/>
                          <a:latin typeface="Arial" pitchFamily="34" charset="0"/>
                          <a:ea typeface="Times New Roman"/>
                          <a:cs typeface="Arial" pitchFamily="34" charset="0"/>
                        </a:rPr>
                        <a:t>22%</a:t>
                      </a:r>
                      <a:endParaRPr lang="id-ID" sz="160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ctr" fontAlgn="b">
                        <a:lnSpc>
                          <a:spcPct val="115000"/>
                        </a:lnSpc>
                        <a:spcAft>
                          <a:spcPts val="0"/>
                        </a:spcAft>
                      </a:pPr>
                      <a:r>
                        <a:rPr lang="id-ID" sz="1600" kern="1200">
                          <a:solidFill>
                            <a:srgbClr val="000000"/>
                          </a:solidFill>
                          <a:effectLst/>
                          <a:latin typeface="Arial" pitchFamily="34" charset="0"/>
                          <a:ea typeface="Times New Roman"/>
                          <a:cs typeface="Arial" pitchFamily="34" charset="0"/>
                        </a:rPr>
                        <a:t>23%</a:t>
                      </a:r>
                      <a:endParaRPr lang="id-ID" sz="160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ctr" fontAlgn="b">
                        <a:lnSpc>
                          <a:spcPct val="115000"/>
                        </a:lnSpc>
                        <a:spcAft>
                          <a:spcPts val="0"/>
                        </a:spcAft>
                      </a:pPr>
                      <a:r>
                        <a:rPr lang="id-ID" sz="1600" kern="1200">
                          <a:solidFill>
                            <a:srgbClr val="000000"/>
                          </a:solidFill>
                          <a:effectLst/>
                          <a:latin typeface="Arial" pitchFamily="34" charset="0"/>
                          <a:ea typeface="Times New Roman"/>
                          <a:cs typeface="Arial" pitchFamily="34" charset="0"/>
                        </a:rPr>
                        <a:t>24%</a:t>
                      </a:r>
                      <a:endParaRPr lang="id-ID" sz="160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ctr" fontAlgn="b">
                        <a:lnSpc>
                          <a:spcPct val="115000"/>
                        </a:lnSpc>
                        <a:spcAft>
                          <a:spcPts val="0"/>
                        </a:spcAft>
                      </a:pPr>
                      <a:r>
                        <a:rPr lang="id-ID" sz="1600" kern="1200">
                          <a:solidFill>
                            <a:srgbClr val="000000"/>
                          </a:solidFill>
                          <a:effectLst/>
                          <a:latin typeface="Arial" pitchFamily="34" charset="0"/>
                          <a:ea typeface="Times New Roman"/>
                          <a:cs typeface="Arial" pitchFamily="34" charset="0"/>
                        </a:rPr>
                        <a:t>24%</a:t>
                      </a:r>
                      <a:endParaRPr lang="id-ID" sz="160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r>
              <a:tr h="344610">
                <a:tc>
                  <a:txBody>
                    <a:bodyPr/>
                    <a:lstStyle/>
                    <a:p>
                      <a:pPr marL="182880" fontAlgn="b">
                        <a:lnSpc>
                          <a:spcPct val="115000"/>
                        </a:lnSpc>
                        <a:spcAft>
                          <a:spcPts val="0"/>
                        </a:spcAft>
                      </a:pPr>
                      <a:r>
                        <a:rPr lang="id-ID" sz="1600" kern="1200" dirty="0">
                          <a:solidFill>
                            <a:srgbClr val="000000"/>
                          </a:solidFill>
                          <a:effectLst/>
                          <a:latin typeface="Arial" pitchFamily="34" charset="0"/>
                          <a:ea typeface="Times New Roman"/>
                          <a:cs typeface="Arial" pitchFamily="34" charset="0"/>
                        </a:rPr>
                        <a:t>Volume (MTOE)</a:t>
                      </a:r>
                      <a:endParaRPr lang="id-ID" sz="1600" dirty="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ctr" fontAlgn="b">
                        <a:lnSpc>
                          <a:spcPct val="115000"/>
                        </a:lnSpc>
                        <a:spcAft>
                          <a:spcPts val="0"/>
                        </a:spcAft>
                      </a:pPr>
                      <a:r>
                        <a:rPr lang="id-ID" sz="1600" kern="1200">
                          <a:solidFill>
                            <a:srgbClr val="000000"/>
                          </a:solidFill>
                          <a:effectLst/>
                          <a:latin typeface="Arial" pitchFamily="34" charset="0"/>
                          <a:ea typeface="Times New Roman"/>
                          <a:cs typeface="Arial" pitchFamily="34" charset="0"/>
                        </a:rPr>
                        <a:t>47</a:t>
                      </a:r>
                      <a:endParaRPr lang="id-ID" sz="160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ctr" fontAlgn="b">
                        <a:lnSpc>
                          <a:spcPct val="115000"/>
                        </a:lnSpc>
                        <a:spcAft>
                          <a:spcPts val="0"/>
                        </a:spcAft>
                      </a:pPr>
                      <a:r>
                        <a:rPr lang="id-ID" sz="1600" kern="1200">
                          <a:solidFill>
                            <a:srgbClr val="000000"/>
                          </a:solidFill>
                          <a:effectLst/>
                          <a:latin typeface="Arial" pitchFamily="34" charset="0"/>
                          <a:ea typeface="Times New Roman"/>
                          <a:cs typeface="Arial" pitchFamily="34" charset="0"/>
                        </a:rPr>
                        <a:t>64</a:t>
                      </a:r>
                      <a:endParaRPr lang="id-ID" sz="160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ctr" fontAlgn="b">
                        <a:lnSpc>
                          <a:spcPct val="115000"/>
                        </a:lnSpc>
                        <a:spcAft>
                          <a:spcPts val="0"/>
                        </a:spcAft>
                      </a:pPr>
                      <a:r>
                        <a:rPr lang="id-ID" sz="1600" kern="1200">
                          <a:solidFill>
                            <a:srgbClr val="000000"/>
                          </a:solidFill>
                          <a:effectLst/>
                          <a:latin typeface="Arial" pitchFamily="34" charset="0"/>
                          <a:ea typeface="Times New Roman"/>
                          <a:cs typeface="Arial" pitchFamily="34" charset="0"/>
                        </a:rPr>
                        <a:t>84</a:t>
                      </a:r>
                      <a:endParaRPr lang="id-ID" sz="160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ctr" fontAlgn="b">
                        <a:lnSpc>
                          <a:spcPct val="115000"/>
                        </a:lnSpc>
                        <a:spcAft>
                          <a:spcPts val="0"/>
                        </a:spcAft>
                      </a:pPr>
                      <a:r>
                        <a:rPr lang="id-ID" sz="1600" kern="1200">
                          <a:solidFill>
                            <a:srgbClr val="000000"/>
                          </a:solidFill>
                          <a:effectLst/>
                          <a:latin typeface="Arial" pitchFamily="34" charset="0"/>
                          <a:ea typeface="Times New Roman"/>
                          <a:cs typeface="Arial" pitchFamily="34" charset="0"/>
                        </a:rPr>
                        <a:t>110</a:t>
                      </a:r>
                      <a:endParaRPr lang="id-ID" sz="160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ctr" fontAlgn="b">
                        <a:lnSpc>
                          <a:spcPct val="115000"/>
                        </a:lnSpc>
                        <a:spcAft>
                          <a:spcPts val="0"/>
                        </a:spcAft>
                      </a:pPr>
                      <a:r>
                        <a:rPr lang="id-ID" sz="1600" kern="1200">
                          <a:solidFill>
                            <a:srgbClr val="000000"/>
                          </a:solidFill>
                          <a:effectLst/>
                          <a:latin typeface="Arial" pitchFamily="34" charset="0"/>
                          <a:ea typeface="Times New Roman"/>
                          <a:cs typeface="Arial" pitchFamily="34" charset="0"/>
                        </a:rPr>
                        <a:t>178</a:t>
                      </a:r>
                      <a:endParaRPr lang="id-ID" sz="160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ctr" fontAlgn="b">
                        <a:lnSpc>
                          <a:spcPct val="115000"/>
                        </a:lnSpc>
                        <a:spcAft>
                          <a:spcPts val="0"/>
                        </a:spcAft>
                      </a:pPr>
                      <a:r>
                        <a:rPr lang="id-ID" sz="1600" kern="1200">
                          <a:solidFill>
                            <a:srgbClr val="000000"/>
                          </a:solidFill>
                          <a:effectLst/>
                          <a:latin typeface="Arial" pitchFamily="34" charset="0"/>
                          <a:ea typeface="Times New Roman"/>
                          <a:cs typeface="Arial" pitchFamily="34" charset="0"/>
                        </a:rPr>
                        <a:t>235</a:t>
                      </a:r>
                      <a:endParaRPr lang="id-ID" sz="160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r>
              <a:tr h="344610">
                <a:tc>
                  <a:txBody>
                    <a:bodyPr/>
                    <a:lstStyle/>
                    <a:p>
                      <a:pPr marL="182880" fontAlgn="b">
                        <a:lnSpc>
                          <a:spcPct val="115000"/>
                        </a:lnSpc>
                        <a:spcAft>
                          <a:spcPts val="0"/>
                        </a:spcAft>
                      </a:pPr>
                      <a:r>
                        <a:rPr lang="id-ID" sz="1600" kern="1200" dirty="0">
                          <a:solidFill>
                            <a:srgbClr val="000000"/>
                          </a:solidFill>
                          <a:effectLst/>
                          <a:latin typeface="Arial" pitchFamily="34" charset="0"/>
                          <a:ea typeface="Times New Roman"/>
                          <a:cs typeface="Arial" pitchFamily="34" charset="0"/>
                        </a:rPr>
                        <a:t>Volume (TCF)</a:t>
                      </a:r>
                      <a:endParaRPr lang="id-ID" sz="1600" dirty="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ctr" fontAlgn="b">
                        <a:lnSpc>
                          <a:spcPct val="115000"/>
                        </a:lnSpc>
                        <a:spcAft>
                          <a:spcPts val="0"/>
                        </a:spcAft>
                      </a:pPr>
                      <a:r>
                        <a:rPr lang="id-ID" sz="1600" kern="1200" dirty="0">
                          <a:solidFill>
                            <a:srgbClr val="000000"/>
                          </a:solidFill>
                          <a:effectLst/>
                          <a:latin typeface="Arial" pitchFamily="34" charset="0"/>
                          <a:ea typeface="Times New Roman"/>
                          <a:cs typeface="Arial" pitchFamily="34" charset="0"/>
                        </a:rPr>
                        <a:t>1,84</a:t>
                      </a:r>
                      <a:endParaRPr lang="id-ID" sz="1600" dirty="0">
                        <a:effectLst/>
                        <a:latin typeface="Arial" pitchFamily="34" charset="0"/>
                        <a:ea typeface="Calibri"/>
                        <a:cs typeface="Arial" pitchFamily="34" charset="0"/>
                      </a:endParaRPr>
                    </a:p>
                  </a:txBody>
                  <a:tcPr marL="8890" marR="889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ctr" fontAlgn="b">
                        <a:lnSpc>
                          <a:spcPct val="115000"/>
                        </a:lnSpc>
                        <a:spcAft>
                          <a:spcPts val="0"/>
                        </a:spcAft>
                      </a:pPr>
                      <a:r>
                        <a:rPr lang="id-ID" sz="1600" kern="1200">
                          <a:solidFill>
                            <a:srgbClr val="000000"/>
                          </a:solidFill>
                          <a:effectLst/>
                          <a:latin typeface="Arial" pitchFamily="34" charset="0"/>
                          <a:ea typeface="Times New Roman"/>
                          <a:cs typeface="Arial" pitchFamily="34" charset="0"/>
                        </a:rPr>
                        <a:t>2,51</a:t>
                      </a:r>
                      <a:endParaRPr lang="id-ID" sz="160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ctr" fontAlgn="b">
                        <a:lnSpc>
                          <a:spcPct val="115000"/>
                        </a:lnSpc>
                        <a:spcAft>
                          <a:spcPts val="0"/>
                        </a:spcAft>
                      </a:pPr>
                      <a:r>
                        <a:rPr lang="id-ID" sz="1600" kern="1200" dirty="0">
                          <a:solidFill>
                            <a:srgbClr val="000000"/>
                          </a:solidFill>
                          <a:effectLst/>
                          <a:latin typeface="Arial" pitchFamily="34" charset="0"/>
                          <a:ea typeface="Times New Roman"/>
                          <a:cs typeface="Arial" pitchFamily="34" charset="0"/>
                        </a:rPr>
                        <a:t>3,29</a:t>
                      </a:r>
                      <a:endParaRPr lang="id-ID" sz="1600" dirty="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ctr" fontAlgn="b">
                        <a:lnSpc>
                          <a:spcPct val="115000"/>
                        </a:lnSpc>
                        <a:spcAft>
                          <a:spcPts val="0"/>
                        </a:spcAft>
                      </a:pPr>
                      <a:r>
                        <a:rPr lang="id-ID" sz="1600" kern="1200" dirty="0">
                          <a:solidFill>
                            <a:srgbClr val="000000"/>
                          </a:solidFill>
                          <a:effectLst/>
                          <a:latin typeface="Arial" pitchFamily="34" charset="0"/>
                          <a:ea typeface="Times New Roman"/>
                          <a:cs typeface="Arial" pitchFamily="34" charset="0"/>
                        </a:rPr>
                        <a:t>4,31</a:t>
                      </a:r>
                      <a:endParaRPr lang="id-ID" sz="1600" dirty="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ctr" fontAlgn="b">
                        <a:lnSpc>
                          <a:spcPct val="115000"/>
                        </a:lnSpc>
                        <a:spcAft>
                          <a:spcPts val="0"/>
                        </a:spcAft>
                      </a:pPr>
                      <a:r>
                        <a:rPr lang="id-ID" sz="1600" kern="1200" dirty="0">
                          <a:solidFill>
                            <a:srgbClr val="000000"/>
                          </a:solidFill>
                          <a:effectLst/>
                          <a:latin typeface="Arial" pitchFamily="34" charset="0"/>
                          <a:ea typeface="Times New Roman"/>
                          <a:cs typeface="Arial" pitchFamily="34" charset="0"/>
                        </a:rPr>
                        <a:t>6,98</a:t>
                      </a:r>
                      <a:endParaRPr lang="id-ID" sz="1600" dirty="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ctr" fontAlgn="b">
                        <a:lnSpc>
                          <a:spcPct val="115000"/>
                        </a:lnSpc>
                        <a:spcAft>
                          <a:spcPts val="0"/>
                        </a:spcAft>
                      </a:pPr>
                      <a:r>
                        <a:rPr lang="id-ID" sz="1600" kern="1200" dirty="0">
                          <a:solidFill>
                            <a:srgbClr val="000000"/>
                          </a:solidFill>
                          <a:effectLst/>
                          <a:latin typeface="Arial" pitchFamily="34" charset="0"/>
                          <a:ea typeface="Times New Roman"/>
                          <a:cs typeface="Arial" pitchFamily="34" charset="0"/>
                        </a:rPr>
                        <a:t>9,21</a:t>
                      </a:r>
                      <a:endParaRPr lang="id-ID" sz="1600" dirty="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r>
              <a:tr h="344610">
                <a:tc gridSpan="7">
                  <a:txBody>
                    <a:bodyPr/>
                    <a:lstStyle/>
                    <a:p>
                      <a:pPr marL="73025" fontAlgn="b">
                        <a:lnSpc>
                          <a:spcPct val="115000"/>
                        </a:lnSpc>
                        <a:spcAft>
                          <a:spcPts val="0"/>
                        </a:spcAft>
                      </a:pPr>
                      <a:r>
                        <a:rPr lang="id-ID" sz="1600" kern="1200" dirty="0">
                          <a:solidFill>
                            <a:srgbClr val="000000"/>
                          </a:solidFill>
                          <a:effectLst/>
                          <a:latin typeface="Arial" pitchFamily="34" charset="0"/>
                          <a:ea typeface="Times New Roman"/>
                          <a:cs typeface="Arial" pitchFamily="34" charset="0"/>
                        </a:rPr>
                        <a:t>Batubara</a:t>
                      </a:r>
                      <a:endParaRPr lang="id-ID" sz="1600" dirty="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tr>
              <a:tr h="344610">
                <a:tc>
                  <a:txBody>
                    <a:bodyPr/>
                    <a:lstStyle/>
                    <a:p>
                      <a:pPr marL="182880" fontAlgn="b">
                        <a:lnSpc>
                          <a:spcPct val="115000"/>
                        </a:lnSpc>
                        <a:spcAft>
                          <a:spcPts val="0"/>
                        </a:spcAft>
                      </a:pPr>
                      <a:r>
                        <a:rPr lang="id-ID" sz="1600" kern="1200">
                          <a:solidFill>
                            <a:srgbClr val="000000"/>
                          </a:solidFill>
                          <a:effectLst/>
                          <a:latin typeface="Arial" pitchFamily="34" charset="0"/>
                          <a:ea typeface="Times New Roman"/>
                          <a:cs typeface="Arial" pitchFamily="34" charset="0"/>
                        </a:rPr>
                        <a:t>share</a:t>
                      </a:r>
                      <a:endParaRPr lang="id-ID" sz="160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lnSpc>
                          <a:spcPct val="115000"/>
                        </a:lnSpc>
                        <a:spcAft>
                          <a:spcPts val="0"/>
                        </a:spcAft>
                      </a:pPr>
                      <a:r>
                        <a:rPr lang="id-ID" sz="1600" kern="1200">
                          <a:solidFill>
                            <a:srgbClr val="000000"/>
                          </a:solidFill>
                          <a:effectLst/>
                          <a:latin typeface="Arial" pitchFamily="34" charset="0"/>
                          <a:ea typeface="Times New Roman"/>
                          <a:cs typeface="Arial" pitchFamily="34" charset="0"/>
                        </a:rPr>
                        <a:t>29%</a:t>
                      </a:r>
                      <a:endParaRPr lang="id-ID" sz="160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lnSpc>
                          <a:spcPct val="115000"/>
                        </a:lnSpc>
                        <a:spcAft>
                          <a:spcPts val="0"/>
                        </a:spcAft>
                      </a:pPr>
                      <a:r>
                        <a:rPr lang="id-ID" sz="1600" kern="1200">
                          <a:solidFill>
                            <a:srgbClr val="000000"/>
                          </a:solidFill>
                          <a:effectLst/>
                          <a:latin typeface="Arial" pitchFamily="34" charset="0"/>
                          <a:ea typeface="Times New Roman"/>
                          <a:cs typeface="Arial" pitchFamily="34" charset="0"/>
                        </a:rPr>
                        <a:t>29%</a:t>
                      </a:r>
                      <a:endParaRPr lang="id-ID" sz="160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lnSpc>
                          <a:spcPct val="115000"/>
                        </a:lnSpc>
                        <a:spcAft>
                          <a:spcPts val="0"/>
                        </a:spcAft>
                      </a:pPr>
                      <a:r>
                        <a:rPr lang="id-ID" sz="1600" kern="1200">
                          <a:solidFill>
                            <a:srgbClr val="000000"/>
                          </a:solidFill>
                          <a:effectLst/>
                          <a:latin typeface="Arial" pitchFamily="34" charset="0"/>
                          <a:ea typeface="Times New Roman"/>
                          <a:cs typeface="Arial" pitchFamily="34" charset="0"/>
                        </a:rPr>
                        <a:t>30%</a:t>
                      </a:r>
                      <a:endParaRPr lang="id-ID" sz="160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lnSpc>
                          <a:spcPct val="115000"/>
                        </a:lnSpc>
                        <a:spcAft>
                          <a:spcPts val="0"/>
                        </a:spcAft>
                      </a:pPr>
                      <a:r>
                        <a:rPr lang="id-ID" sz="1600" kern="1200">
                          <a:solidFill>
                            <a:srgbClr val="000000"/>
                          </a:solidFill>
                          <a:effectLst/>
                          <a:latin typeface="Arial" pitchFamily="34" charset="0"/>
                          <a:ea typeface="Times New Roman"/>
                          <a:cs typeface="Arial" pitchFamily="34" charset="0"/>
                        </a:rPr>
                        <a:t>30%</a:t>
                      </a:r>
                      <a:endParaRPr lang="id-ID" sz="160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lnSpc>
                          <a:spcPct val="115000"/>
                        </a:lnSpc>
                        <a:spcAft>
                          <a:spcPts val="0"/>
                        </a:spcAft>
                      </a:pPr>
                      <a:r>
                        <a:rPr lang="id-ID" sz="1600" kern="1200">
                          <a:solidFill>
                            <a:srgbClr val="000000"/>
                          </a:solidFill>
                          <a:effectLst/>
                          <a:latin typeface="Arial" pitchFamily="34" charset="0"/>
                          <a:ea typeface="Times New Roman"/>
                          <a:cs typeface="Arial" pitchFamily="34" charset="0"/>
                        </a:rPr>
                        <a:t>27%</a:t>
                      </a:r>
                      <a:endParaRPr lang="id-ID" sz="160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lnSpc>
                          <a:spcPct val="115000"/>
                        </a:lnSpc>
                        <a:spcAft>
                          <a:spcPts val="0"/>
                        </a:spcAft>
                      </a:pPr>
                      <a:r>
                        <a:rPr lang="id-ID" sz="1600" kern="1200">
                          <a:solidFill>
                            <a:srgbClr val="000000"/>
                          </a:solidFill>
                          <a:effectLst/>
                          <a:latin typeface="Arial" pitchFamily="34" charset="0"/>
                          <a:ea typeface="Times New Roman"/>
                          <a:cs typeface="Arial" pitchFamily="34" charset="0"/>
                        </a:rPr>
                        <a:t>25%</a:t>
                      </a:r>
                      <a:endParaRPr lang="id-ID" sz="160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344610">
                <a:tc>
                  <a:txBody>
                    <a:bodyPr/>
                    <a:lstStyle/>
                    <a:p>
                      <a:pPr marL="182880" fontAlgn="b">
                        <a:lnSpc>
                          <a:spcPct val="115000"/>
                        </a:lnSpc>
                        <a:spcAft>
                          <a:spcPts val="0"/>
                        </a:spcAft>
                      </a:pPr>
                      <a:r>
                        <a:rPr lang="id-ID" sz="1600" kern="1200">
                          <a:solidFill>
                            <a:srgbClr val="000000"/>
                          </a:solidFill>
                          <a:effectLst/>
                          <a:latin typeface="Arial" pitchFamily="34" charset="0"/>
                          <a:ea typeface="Times New Roman"/>
                          <a:cs typeface="Arial" pitchFamily="34" charset="0"/>
                        </a:rPr>
                        <a:t>Volume (MTOE)</a:t>
                      </a:r>
                      <a:endParaRPr lang="id-ID" sz="160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lnSpc>
                          <a:spcPct val="115000"/>
                        </a:lnSpc>
                        <a:spcAft>
                          <a:spcPts val="0"/>
                        </a:spcAft>
                      </a:pPr>
                      <a:r>
                        <a:rPr lang="id-ID" sz="1600" kern="1200">
                          <a:solidFill>
                            <a:srgbClr val="000000"/>
                          </a:solidFill>
                          <a:effectLst/>
                          <a:latin typeface="Arial" pitchFamily="34" charset="0"/>
                          <a:ea typeface="Times New Roman"/>
                          <a:cs typeface="Arial" pitchFamily="34" charset="0"/>
                        </a:rPr>
                        <a:t>62</a:t>
                      </a:r>
                      <a:endParaRPr lang="id-ID" sz="160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lnSpc>
                          <a:spcPct val="115000"/>
                        </a:lnSpc>
                        <a:spcAft>
                          <a:spcPts val="0"/>
                        </a:spcAft>
                      </a:pPr>
                      <a:r>
                        <a:rPr lang="id-ID" sz="1600" kern="1200">
                          <a:solidFill>
                            <a:srgbClr val="000000"/>
                          </a:solidFill>
                          <a:effectLst/>
                          <a:latin typeface="Arial" pitchFamily="34" charset="0"/>
                          <a:ea typeface="Times New Roman"/>
                          <a:cs typeface="Arial" pitchFamily="34" charset="0"/>
                        </a:rPr>
                        <a:t>84</a:t>
                      </a:r>
                      <a:endParaRPr lang="id-ID" sz="160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lnSpc>
                          <a:spcPct val="115000"/>
                        </a:lnSpc>
                        <a:spcAft>
                          <a:spcPts val="0"/>
                        </a:spcAft>
                      </a:pPr>
                      <a:r>
                        <a:rPr lang="id-ID" sz="1600" kern="1200">
                          <a:solidFill>
                            <a:srgbClr val="000000"/>
                          </a:solidFill>
                          <a:effectLst/>
                          <a:latin typeface="Arial" pitchFamily="34" charset="0"/>
                          <a:ea typeface="Times New Roman"/>
                          <a:cs typeface="Arial" pitchFamily="34" charset="0"/>
                        </a:rPr>
                        <a:t>114</a:t>
                      </a:r>
                      <a:endParaRPr lang="id-ID" sz="160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lnSpc>
                          <a:spcPct val="115000"/>
                        </a:lnSpc>
                        <a:spcAft>
                          <a:spcPts val="0"/>
                        </a:spcAft>
                      </a:pPr>
                      <a:r>
                        <a:rPr lang="id-ID" sz="1600" kern="1200">
                          <a:solidFill>
                            <a:srgbClr val="000000"/>
                          </a:solidFill>
                          <a:effectLst/>
                          <a:latin typeface="Arial" pitchFamily="34" charset="0"/>
                          <a:ea typeface="Times New Roman"/>
                          <a:cs typeface="Arial" pitchFamily="34" charset="0"/>
                        </a:rPr>
                        <a:t>144</a:t>
                      </a:r>
                      <a:endParaRPr lang="id-ID" sz="160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lnSpc>
                          <a:spcPct val="115000"/>
                        </a:lnSpc>
                        <a:spcAft>
                          <a:spcPts val="0"/>
                        </a:spcAft>
                      </a:pPr>
                      <a:r>
                        <a:rPr lang="id-ID" sz="1600" kern="1200">
                          <a:solidFill>
                            <a:srgbClr val="000000"/>
                          </a:solidFill>
                          <a:effectLst/>
                          <a:latin typeface="Arial" pitchFamily="34" charset="0"/>
                          <a:ea typeface="Times New Roman"/>
                          <a:cs typeface="Arial" pitchFamily="34" charset="0"/>
                        </a:rPr>
                        <a:t>200</a:t>
                      </a:r>
                      <a:endParaRPr lang="id-ID" sz="160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lnSpc>
                          <a:spcPct val="115000"/>
                        </a:lnSpc>
                        <a:spcAft>
                          <a:spcPts val="0"/>
                        </a:spcAft>
                      </a:pPr>
                      <a:r>
                        <a:rPr lang="id-ID" sz="1600" kern="1200" dirty="0">
                          <a:solidFill>
                            <a:srgbClr val="000000"/>
                          </a:solidFill>
                          <a:effectLst/>
                          <a:latin typeface="Arial" pitchFamily="34" charset="0"/>
                          <a:ea typeface="Times New Roman"/>
                          <a:cs typeface="Arial" pitchFamily="34" charset="0"/>
                        </a:rPr>
                        <a:t>245</a:t>
                      </a:r>
                      <a:endParaRPr lang="id-ID" sz="1600" dirty="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344610">
                <a:tc>
                  <a:txBody>
                    <a:bodyPr/>
                    <a:lstStyle/>
                    <a:p>
                      <a:pPr marL="182880" fontAlgn="b">
                        <a:lnSpc>
                          <a:spcPct val="115000"/>
                        </a:lnSpc>
                        <a:spcAft>
                          <a:spcPts val="0"/>
                        </a:spcAft>
                      </a:pPr>
                      <a:r>
                        <a:rPr lang="id-ID" sz="1600" kern="1200">
                          <a:solidFill>
                            <a:srgbClr val="000000"/>
                          </a:solidFill>
                          <a:effectLst/>
                          <a:latin typeface="Arial" pitchFamily="34" charset="0"/>
                          <a:ea typeface="Times New Roman"/>
                          <a:cs typeface="Arial" pitchFamily="34" charset="0"/>
                        </a:rPr>
                        <a:t>Volume (M Ton))</a:t>
                      </a:r>
                      <a:endParaRPr lang="id-ID" sz="160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lnSpc>
                          <a:spcPct val="115000"/>
                        </a:lnSpc>
                        <a:spcAft>
                          <a:spcPts val="0"/>
                        </a:spcAft>
                      </a:pPr>
                      <a:r>
                        <a:rPr lang="id-ID" sz="1600" kern="1200">
                          <a:solidFill>
                            <a:srgbClr val="000000"/>
                          </a:solidFill>
                          <a:effectLst/>
                          <a:latin typeface="Arial" pitchFamily="34" charset="0"/>
                          <a:ea typeface="Times New Roman"/>
                          <a:cs typeface="Arial" pitchFamily="34" charset="0"/>
                        </a:rPr>
                        <a:t>186</a:t>
                      </a:r>
                      <a:endParaRPr lang="id-ID" sz="1600">
                        <a:effectLst/>
                        <a:latin typeface="Arial" pitchFamily="34" charset="0"/>
                        <a:ea typeface="Calibri"/>
                        <a:cs typeface="Arial" pitchFamily="34" charset="0"/>
                      </a:endParaRPr>
                    </a:p>
                  </a:txBody>
                  <a:tcPr marL="8890" marR="8890"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lnSpc>
                          <a:spcPct val="115000"/>
                        </a:lnSpc>
                        <a:spcAft>
                          <a:spcPts val="0"/>
                        </a:spcAft>
                      </a:pPr>
                      <a:r>
                        <a:rPr lang="id-ID" sz="1600" kern="1200">
                          <a:solidFill>
                            <a:srgbClr val="000000"/>
                          </a:solidFill>
                          <a:effectLst/>
                          <a:latin typeface="Arial" pitchFamily="34" charset="0"/>
                          <a:ea typeface="Times New Roman"/>
                          <a:cs typeface="Arial" pitchFamily="34" charset="0"/>
                        </a:rPr>
                        <a:t>252</a:t>
                      </a:r>
                      <a:endParaRPr lang="id-ID" sz="160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lnSpc>
                          <a:spcPct val="115000"/>
                        </a:lnSpc>
                        <a:spcAft>
                          <a:spcPts val="0"/>
                        </a:spcAft>
                      </a:pPr>
                      <a:r>
                        <a:rPr lang="id-ID" sz="1600" kern="1200">
                          <a:solidFill>
                            <a:srgbClr val="000000"/>
                          </a:solidFill>
                          <a:effectLst/>
                          <a:latin typeface="Arial" pitchFamily="34" charset="0"/>
                          <a:ea typeface="Times New Roman"/>
                          <a:cs typeface="Arial" pitchFamily="34" charset="0"/>
                        </a:rPr>
                        <a:t>342</a:t>
                      </a:r>
                      <a:endParaRPr lang="id-ID" sz="160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lnSpc>
                          <a:spcPct val="115000"/>
                        </a:lnSpc>
                        <a:spcAft>
                          <a:spcPts val="0"/>
                        </a:spcAft>
                      </a:pPr>
                      <a:r>
                        <a:rPr lang="id-ID" sz="1600" kern="1200">
                          <a:solidFill>
                            <a:srgbClr val="000000"/>
                          </a:solidFill>
                          <a:effectLst/>
                          <a:latin typeface="Arial" pitchFamily="34" charset="0"/>
                          <a:ea typeface="Times New Roman"/>
                          <a:cs typeface="Arial" pitchFamily="34" charset="0"/>
                        </a:rPr>
                        <a:t>432</a:t>
                      </a:r>
                      <a:endParaRPr lang="id-ID" sz="160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lnSpc>
                          <a:spcPct val="115000"/>
                        </a:lnSpc>
                        <a:spcAft>
                          <a:spcPts val="0"/>
                        </a:spcAft>
                      </a:pPr>
                      <a:r>
                        <a:rPr lang="id-ID" sz="1600" kern="1200">
                          <a:solidFill>
                            <a:srgbClr val="000000"/>
                          </a:solidFill>
                          <a:effectLst/>
                          <a:latin typeface="Arial" pitchFamily="34" charset="0"/>
                          <a:ea typeface="Times New Roman"/>
                          <a:cs typeface="Arial" pitchFamily="34" charset="0"/>
                        </a:rPr>
                        <a:t>600</a:t>
                      </a:r>
                      <a:endParaRPr lang="id-ID" sz="160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b">
                        <a:lnSpc>
                          <a:spcPct val="115000"/>
                        </a:lnSpc>
                        <a:spcAft>
                          <a:spcPts val="0"/>
                        </a:spcAft>
                      </a:pPr>
                      <a:r>
                        <a:rPr lang="id-ID" sz="1600" kern="1200" dirty="0">
                          <a:solidFill>
                            <a:srgbClr val="000000"/>
                          </a:solidFill>
                          <a:effectLst/>
                          <a:latin typeface="Arial" pitchFamily="34" charset="0"/>
                          <a:ea typeface="Times New Roman"/>
                          <a:cs typeface="Arial" pitchFamily="34" charset="0"/>
                        </a:rPr>
                        <a:t>735</a:t>
                      </a:r>
                      <a:endParaRPr lang="id-ID" sz="1600" dirty="0">
                        <a:effectLst/>
                        <a:latin typeface="Arial" pitchFamily="34" charset="0"/>
                        <a:ea typeface="Calibri"/>
                        <a:cs typeface="Arial"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bl>
          </a:graphicData>
        </a:graphic>
      </p:graphicFrame>
      <p:sp>
        <p:nvSpPr>
          <p:cNvPr id="3" name="Title 2"/>
          <p:cNvSpPr>
            <a:spLocks noGrp="1"/>
          </p:cNvSpPr>
          <p:nvPr>
            <p:ph type="title"/>
          </p:nvPr>
        </p:nvSpPr>
        <p:spPr/>
        <p:txBody>
          <a:bodyPr>
            <a:normAutofit/>
          </a:bodyPr>
          <a:lstStyle/>
          <a:p>
            <a:r>
              <a:rPr lang="id-ID" sz="3200" dirty="0" smtClean="0"/>
              <a:t>Proyeksi Kebutuhan Minyak, Gas dan Batubara</a:t>
            </a:r>
            <a:endParaRPr lang="id-ID" sz="3200" dirty="0"/>
          </a:p>
        </p:txBody>
      </p:sp>
    </p:spTree>
    <p:extLst>
      <p:ext uri="{BB962C8B-B14F-4D97-AF65-F5344CB8AC3E}">
        <p14:creationId xmlns:p14="http://schemas.microsoft.com/office/powerpoint/2010/main" val="346194627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1014" y="46038"/>
            <a:ext cx="8753473" cy="487362"/>
          </a:xfrm>
        </p:spPr>
        <p:txBody>
          <a:bodyPr vert="horz" lIns="91440" tIns="45720" rIns="91440" bIns="45720" rtlCol="0" anchor="ctr">
            <a:noAutofit/>
          </a:bodyPr>
          <a:lstStyle/>
          <a:p>
            <a:pPr marL="285750" indent="-285750" algn="l"/>
            <a:r>
              <a:rPr lang="en-US" sz="2000" b="1" dirty="0" err="1" smtClean="0">
                <a:cs typeface="Arial" pitchFamily="34" charset="0"/>
              </a:rPr>
              <a:t>Kemandirian</a:t>
            </a:r>
            <a:r>
              <a:rPr lang="en-US" sz="2000" b="1" dirty="0" smtClean="0">
                <a:cs typeface="Arial" pitchFamily="34" charset="0"/>
              </a:rPr>
              <a:t> </a:t>
            </a:r>
            <a:r>
              <a:rPr lang="en-US" sz="2000" b="1" dirty="0" err="1">
                <a:cs typeface="Arial" pitchFamily="34" charset="0"/>
              </a:rPr>
              <a:t>dan</a:t>
            </a:r>
            <a:r>
              <a:rPr lang="en-US" sz="2000" b="1" dirty="0">
                <a:cs typeface="Arial" pitchFamily="34" charset="0"/>
              </a:rPr>
              <a:t> </a:t>
            </a:r>
            <a:r>
              <a:rPr lang="en-US" sz="2000" b="1" dirty="0" err="1">
                <a:cs typeface="Arial" pitchFamily="34" charset="0"/>
              </a:rPr>
              <a:t>Ketahanan</a:t>
            </a:r>
            <a:r>
              <a:rPr lang="en-US" sz="2000" b="1" dirty="0">
                <a:cs typeface="Arial" pitchFamily="34" charset="0"/>
              </a:rPr>
              <a:t> </a:t>
            </a:r>
            <a:r>
              <a:rPr lang="en-US" sz="2000" b="1" dirty="0" err="1">
                <a:cs typeface="Arial" pitchFamily="34" charset="0"/>
              </a:rPr>
              <a:t>Energi</a:t>
            </a:r>
            <a:r>
              <a:rPr lang="en-US" sz="2000" b="1" dirty="0">
                <a:cs typeface="Arial" pitchFamily="34" charset="0"/>
              </a:rPr>
              <a:t> </a:t>
            </a:r>
            <a:r>
              <a:rPr lang="en-US" sz="2000" b="1" dirty="0" err="1">
                <a:cs typeface="Arial" pitchFamily="34" charset="0"/>
              </a:rPr>
              <a:t>Menuju</a:t>
            </a:r>
            <a:r>
              <a:rPr lang="en-US" sz="2000" b="1" dirty="0">
                <a:cs typeface="Arial" pitchFamily="34" charset="0"/>
              </a:rPr>
              <a:t> </a:t>
            </a:r>
            <a:r>
              <a:rPr lang="en-US" sz="2000" b="1" dirty="0" err="1">
                <a:cs typeface="Arial" pitchFamily="34" charset="0"/>
              </a:rPr>
              <a:t>Kedaulatan</a:t>
            </a:r>
            <a:r>
              <a:rPr lang="en-US" sz="2000" b="1" dirty="0">
                <a:cs typeface="Arial" pitchFamily="34" charset="0"/>
              </a:rPr>
              <a:t> </a:t>
            </a:r>
            <a:r>
              <a:rPr lang="en-US" sz="2000" b="1" dirty="0" err="1">
                <a:cs typeface="Arial" pitchFamily="34" charset="0"/>
              </a:rPr>
              <a:t>Energi</a:t>
            </a:r>
            <a:r>
              <a:rPr lang="en-US" sz="2000" b="1" dirty="0">
                <a:cs typeface="Arial" pitchFamily="34" charset="0"/>
              </a:rPr>
              <a:t> </a:t>
            </a:r>
            <a:r>
              <a:rPr lang="en-US" sz="2000" b="1" dirty="0" err="1">
                <a:cs typeface="Arial" pitchFamily="34" charset="0"/>
              </a:rPr>
              <a:t>Nasional</a:t>
            </a:r>
            <a:endParaRPr lang="en-US" sz="2000" b="1" dirty="0">
              <a:cs typeface="Arial" pitchFamily="34" charset="0"/>
            </a:endParaRPr>
          </a:p>
        </p:txBody>
      </p:sp>
      <p:sp>
        <p:nvSpPr>
          <p:cNvPr id="7" name="Rectangle 6"/>
          <p:cNvSpPr/>
          <p:nvPr/>
        </p:nvSpPr>
        <p:spPr>
          <a:xfrm>
            <a:off x="6963508" y="3562410"/>
            <a:ext cx="1055077" cy="514350"/>
          </a:xfrm>
          <a:prstGeom prst="rect">
            <a:avLst/>
          </a:prstGeom>
          <a:solidFill>
            <a:schemeClr val="accent1">
              <a:lumMod val="20000"/>
              <a:lumOff val="80000"/>
            </a:schemeClr>
          </a:solidFill>
          <a:ln>
            <a:solidFill>
              <a:srgbClr val="FF0000"/>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200" b="1" dirty="0" err="1" smtClean="0">
                <a:solidFill>
                  <a:srgbClr val="002060"/>
                </a:solidFill>
                <a:latin typeface="Arial" pitchFamily="34" charset="0"/>
                <a:cs typeface="Arial" pitchFamily="34" charset="0"/>
              </a:rPr>
              <a:t>Kedaulatan</a:t>
            </a:r>
            <a:r>
              <a:rPr lang="en-US" sz="1200" b="1" dirty="0" smtClean="0">
                <a:solidFill>
                  <a:srgbClr val="002060"/>
                </a:solidFill>
                <a:latin typeface="Arial" pitchFamily="34" charset="0"/>
                <a:cs typeface="Arial" pitchFamily="34" charset="0"/>
              </a:rPr>
              <a:t> </a:t>
            </a:r>
            <a:r>
              <a:rPr lang="en-US" sz="1200" b="1" dirty="0" err="1" smtClean="0">
                <a:solidFill>
                  <a:srgbClr val="002060"/>
                </a:solidFill>
                <a:latin typeface="Arial" pitchFamily="34" charset="0"/>
                <a:cs typeface="Arial" pitchFamily="34" charset="0"/>
              </a:rPr>
              <a:t>Energi</a:t>
            </a:r>
            <a:endParaRPr lang="en-US" sz="1200" b="1" dirty="0">
              <a:solidFill>
                <a:srgbClr val="002060"/>
              </a:solidFill>
              <a:latin typeface="Arial" pitchFamily="34" charset="0"/>
              <a:cs typeface="Arial" pitchFamily="34" charset="0"/>
            </a:endParaRPr>
          </a:p>
        </p:txBody>
      </p:sp>
      <p:sp>
        <p:nvSpPr>
          <p:cNvPr id="10" name="Rectangle 9"/>
          <p:cNvSpPr/>
          <p:nvPr/>
        </p:nvSpPr>
        <p:spPr>
          <a:xfrm>
            <a:off x="4913142" y="3048060"/>
            <a:ext cx="1266092" cy="514350"/>
          </a:xfrm>
          <a:prstGeom prst="rect">
            <a:avLst/>
          </a:prstGeom>
          <a:solidFill>
            <a:schemeClr val="accent1">
              <a:lumMod val="40000"/>
              <a:lumOff val="60000"/>
            </a:schemeClr>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sz="1200" b="1" dirty="0" err="1" smtClean="0">
                <a:solidFill>
                  <a:srgbClr val="002060"/>
                </a:solidFill>
                <a:latin typeface="Arial" pitchFamily="34" charset="0"/>
                <a:cs typeface="Arial" pitchFamily="34" charset="0"/>
              </a:rPr>
              <a:t>Ketahanan</a:t>
            </a:r>
            <a:r>
              <a:rPr lang="en-US" sz="1200" b="1" dirty="0" smtClean="0">
                <a:solidFill>
                  <a:srgbClr val="002060"/>
                </a:solidFill>
                <a:latin typeface="Arial" pitchFamily="34" charset="0"/>
                <a:cs typeface="Arial" pitchFamily="34" charset="0"/>
              </a:rPr>
              <a:t> </a:t>
            </a:r>
            <a:r>
              <a:rPr lang="en-US" sz="1200" b="1" dirty="0" err="1" smtClean="0">
                <a:solidFill>
                  <a:srgbClr val="002060"/>
                </a:solidFill>
                <a:latin typeface="Arial" pitchFamily="34" charset="0"/>
                <a:cs typeface="Arial" pitchFamily="34" charset="0"/>
              </a:rPr>
              <a:t>Energi</a:t>
            </a:r>
            <a:endParaRPr lang="en-US" sz="1200" b="1" dirty="0">
              <a:solidFill>
                <a:srgbClr val="002060"/>
              </a:solidFill>
              <a:latin typeface="Arial" pitchFamily="34" charset="0"/>
              <a:cs typeface="Arial" pitchFamily="34" charset="0"/>
            </a:endParaRPr>
          </a:p>
        </p:txBody>
      </p:sp>
      <p:sp>
        <p:nvSpPr>
          <p:cNvPr id="11" name="Rectangle 10"/>
          <p:cNvSpPr/>
          <p:nvPr/>
        </p:nvSpPr>
        <p:spPr>
          <a:xfrm>
            <a:off x="4906108" y="4076760"/>
            <a:ext cx="1283677" cy="514350"/>
          </a:xfrm>
          <a:prstGeom prst="rect">
            <a:avLst/>
          </a:prstGeom>
          <a:solidFill>
            <a:schemeClr val="accent1">
              <a:lumMod val="20000"/>
              <a:lumOff val="80000"/>
            </a:schemeClr>
          </a:solidFill>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sz="1400" b="1" dirty="0" err="1" smtClean="0">
                <a:solidFill>
                  <a:srgbClr val="002060"/>
                </a:solidFill>
                <a:latin typeface="Arial" pitchFamily="34" charset="0"/>
                <a:cs typeface="Arial" pitchFamily="34" charset="0"/>
              </a:rPr>
              <a:t>Kemandirian</a:t>
            </a:r>
            <a:r>
              <a:rPr lang="en-US" sz="1400" b="1" dirty="0" smtClean="0">
                <a:solidFill>
                  <a:srgbClr val="002060"/>
                </a:solidFill>
                <a:latin typeface="Arial" pitchFamily="34" charset="0"/>
                <a:cs typeface="Arial" pitchFamily="34" charset="0"/>
              </a:rPr>
              <a:t> </a:t>
            </a:r>
            <a:r>
              <a:rPr lang="en-US" sz="1400" b="1" dirty="0" err="1" smtClean="0">
                <a:solidFill>
                  <a:srgbClr val="002060"/>
                </a:solidFill>
                <a:latin typeface="Arial" pitchFamily="34" charset="0"/>
                <a:cs typeface="Arial" pitchFamily="34" charset="0"/>
              </a:rPr>
              <a:t>Energi</a:t>
            </a:r>
            <a:endParaRPr lang="en-US" sz="1400" b="1" dirty="0">
              <a:solidFill>
                <a:srgbClr val="002060"/>
              </a:solidFill>
              <a:latin typeface="Arial" pitchFamily="34" charset="0"/>
              <a:cs typeface="Arial" pitchFamily="34" charset="0"/>
            </a:endParaRPr>
          </a:p>
        </p:txBody>
      </p:sp>
      <p:sp>
        <p:nvSpPr>
          <p:cNvPr id="12" name="Rectangle 11"/>
          <p:cNvSpPr/>
          <p:nvPr/>
        </p:nvSpPr>
        <p:spPr>
          <a:xfrm>
            <a:off x="4913142" y="2019360"/>
            <a:ext cx="1266092" cy="514350"/>
          </a:xfrm>
          <a:prstGeom prst="rect">
            <a:avLst/>
          </a:prstGeom>
          <a:solidFill>
            <a:schemeClr val="accent6">
              <a:lumMod val="60000"/>
              <a:lumOff val="40000"/>
            </a:schemeClr>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sz="1200" dirty="0" err="1" smtClean="0">
                <a:solidFill>
                  <a:schemeClr val="tx1"/>
                </a:solidFill>
                <a:latin typeface="Arial" pitchFamily="34" charset="0"/>
                <a:cs typeface="Arial" pitchFamily="34" charset="0"/>
              </a:rPr>
              <a:t>Kapabilitas</a:t>
            </a:r>
            <a:r>
              <a:rPr lang="en-US" sz="1200" dirty="0" smtClean="0">
                <a:solidFill>
                  <a:schemeClr val="tx1"/>
                </a:solidFill>
                <a:latin typeface="Arial" pitchFamily="34" charset="0"/>
                <a:cs typeface="Arial" pitchFamily="34" charset="0"/>
              </a:rPr>
              <a:t> </a:t>
            </a:r>
          </a:p>
          <a:p>
            <a:pPr algn="ctr"/>
            <a:r>
              <a:rPr lang="en-US" sz="1200" dirty="0" err="1" smtClean="0">
                <a:solidFill>
                  <a:schemeClr val="tx1"/>
                </a:solidFill>
                <a:latin typeface="Arial" pitchFamily="34" charset="0"/>
                <a:cs typeface="Arial" pitchFamily="34" charset="0"/>
              </a:rPr>
              <a:t>Akuisi</a:t>
            </a:r>
            <a:r>
              <a:rPr lang="en-US" sz="1200" dirty="0" smtClean="0">
                <a:solidFill>
                  <a:schemeClr val="tx1"/>
                </a:solidFill>
                <a:latin typeface="Arial" pitchFamily="34" charset="0"/>
                <a:cs typeface="Arial" pitchFamily="34" charset="0"/>
              </a:rPr>
              <a:t> </a:t>
            </a:r>
            <a:r>
              <a:rPr lang="en-US" sz="1200" dirty="0" err="1" smtClean="0">
                <a:solidFill>
                  <a:schemeClr val="tx1"/>
                </a:solidFill>
                <a:latin typeface="Arial" pitchFamily="34" charset="0"/>
                <a:cs typeface="Arial" pitchFamily="34" charset="0"/>
              </a:rPr>
              <a:t>Energi</a:t>
            </a:r>
            <a:endParaRPr lang="en-US" sz="1200" dirty="0">
              <a:solidFill>
                <a:schemeClr val="tx1"/>
              </a:solidFill>
              <a:latin typeface="Arial" pitchFamily="34" charset="0"/>
              <a:cs typeface="Arial" pitchFamily="34" charset="0"/>
            </a:endParaRPr>
          </a:p>
        </p:txBody>
      </p:sp>
      <p:sp>
        <p:nvSpPr>
          <p:cNvPr id="14" name="Rectangle 13"/>
          <p:cNvSpPr/>
          <p:nvPr/>
        </p:nvSpPr>
        <p:spPr>
          <a:xfrm>
            <a:off x="2771800" y="1976477"/>
            <a:ext cx="1307831" cy="571761"/>
          </a:xfrm>
          <a:prstGeom prst="rect">
            <a:avLst/>
          </a:prstGeom>
          <a:solidFill>
            <a:schemeClr val="accent6">
              <a:lumMod val="60000"/>
              <a:lumOff val="40000"/>
            </a:schemeClr>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sz="1200" dirty="0" err="1" smtClean="0">
                <a:solidFill>
                  <a:schemeClr val="tx1"/>
                </a:solidFill>
                <a:latin typeface="Arial" pitchFamily="34" charset="0"/>
                <a:cs typeface="Arial" pitchFamily="34" charset="0"/>
              </a:rPr>
              <a:t>Industri</a:t>
            </a:r>
            <a:r>
              <a:rPr lang="en-US" sz="1200" dirty="0" smtClean="0">
                <a:solidFill>
                  <a:schemeClr val="tx1"/>
                </a:solidFill>
                <a:latin typeface="Arial" pitchFamily="34" charset="0"/>
                <a:cs typeface="Arial" pitchFamily="34" charset="0"/>
              </a:rPr>
              <a:t> </a:t>
            </a:r>
            <a:r>
              <a:rPr lang="en-US" sz="1200" dirty="0" err="1" smtClean="0">
                <a:solidFill>
                  <a:schemeClr val="tx1"/>
                </a:solidFill>
                <a:latin typeface="Arial" pitchFamily="34" charset="0"/>
                <a:cs typeface="Arial" pitchFamily="34" charset="0"/>
              </a:rPr>
              <a:t>Domestik</a:t>
            </a:r>
            <a:r>
              <a:rPr lang="en-US" sz="1200" dirty="0" smtClean="0">
                <a:solidFill>
                  <a:schemeClr val="tx1"/>
                </a:solidFill>
                <a:latin typeface="Arial" pitchFamily="34" charset="0"/>
                <a:cs typeface="Arial" pitchFamily="34" charset="0"/>
              </a:rPr>
              <a:t> yang </a:t>
            </a:r>
            <a:r>
              <a:rPr lang="en-US" sz="1200" dirty="0" err="1" smtClean="0">
                <a:solidFill>
                  <a:schemeClr val="tx1"/>
                </a:solidFill>
                <a:latin typeface="Arial" pitchFamily="34" charset="0"/>
                <a:cs typeface="Arial" pitchFamily="34" charset="0"/>
              </a:rPr>
              <a:t>Kuat</a:t>
            </a:r>
            <a:endParaRPr lang="en-US" sz="1200" dirty="0">
              <a:solidFill>
                <a:schemeClr val="tx1"/>
              </a:solidFill>
              <a:latin typeface="Arial" pitchFamily="34" charset="0"/>
              <a:cs typeface="Arial" pitchFamily="34" charset="0"/>
            </a:endParaRPr>
          </a:p>
        </p:txBody>
      </p:sp>
      <p:sp>
        <p:nvSpPr>
          <p:cNvPr id="13" name="Rounded Rectangle 12"/>
          <p:cNvSpPr/>
          <p:nvPr/>
        </p:nvSpPr>
        <p:spPr>
          <a:xfrm>
            <a:off x="4906108" y="914400"/>
            <a:ext cx="1283677" cy="533430"/>
          </a:xfrm>
          <a:prstGeom prst="round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err="1" smtClean="0">
                <a:solidFill>
                  <a:schemeClr val="tx1"/>
                </a:solidFill>
                <a:latin typeface="Arial" pitchFamily="34" charset="0"/>
                <a:cs typeface="Arial" pitchFamily="34" charset="0"/>
              </a:rPr>
              <a:t>Kompetisi</a:t>
            </a:r>
            <a:r>
              <a:rPr lang="en-US" sz="1200" b="1" dirty="0" smtClean="0">
                <a:solidFill>
                  <a:schemeClr val="tx1"/>
                </a:solidFill>
                <a:latin typeface="Arial" pitchFamily="34" charset="0"/>
                <a:cs typeface="Arial" pitchFamily="34" charset="0"/>
              </a:rPr>
              <a:t> </a:t>
            </a:r>
            <a:r>
              <a:rPr lang="en-US" sz="1200" b="1" dirty="0" err="1" smtClean="0">
                <a:solidFill>
                  <a:schemeClr val="tx1"/>
                </a:solidFill>
                <a:latin typeface="Arial" pitchFamily="34" charset="0"/>
                <a:cs typeface="Arial" pitchFamily="34" charset="0"/>
              </a:rPr>
              <a:t>Akuisisi</a:t>
            </a:r>
            <a:r>
              <a:rPr lang="en-US" sz="1200" b="1" dirty="0" smtClean="0">
                <a:solidFill>
                  <a:schemeClr val="tx1"/>
                </a:solidFill>
                <a:latin typeface="Arial" pitchFamily="34" charset="0"/>
                <a:cs typeface="Arial" pitchFamily="34" charset="0"/>
              </a:rPr>
              <a:t> </a:t>
            </a:r>
            <a:r>
              <a:rPr lang="en-US" sz="1200" b="1" dirty="0" err="1" smtClean="0">
                <a:solidFill>
                  <a:schemeClr val="tx1"/>
                </a:solidFill>
                <a:latin typeface="Arial" pitchFamily="34" charset="0"/>
                <a:cs typeface="Arial" pitchFamily="34" charset="0"/>
              </a:rPr>
              <a:t>Energi</a:t>
            </a:r>
            <a:endParaRPr lang="en-US" sz="1200" b="1" dirty="0">
              <a:solidFill>
                <a:schemeClr val="tx1"/>
              </a:solidFill>
              <a:latin typeface="Arial" pitchFamily="34" charset="0"/>
              <a:cs typeface="Arial" pitchFamily="34" charset="0"/>
            </a:endParaRPr>
          </a:p>
        </p:txBody>
      </p:sp>
      <p:sp>
        <p:nvSpPr>
          <p:cNvPr id="17" name="Rounded Rectangle 16"/>
          <p:cNvSpPr/>
          <p:nvPr/>
        </p:nvSpPr>
        <p:spPr>
          <a:xfrm>
            <a:off x="342900" y="1123743"/>
            <a:ext cx="1987062" cy="400065"/>
          </a:xfrm>
          <a:prstGeom prst="round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err="1" smtClean="0">
                <a:solidFill>
                  <a:srgbClr val="002060"/>
                </a:solidFill>
                <a:latin typeface="Arial" pitchFamily="34" charset="0"/>
                <a:cs typeface="Arial" pitchFamily="34" charset="0"/>
              </a:rPr>
              <a:t>komoditas</a:t>
            </a:r>
            <a:endParaRPr lang="en-US" sz="1600" b="1" dirty="0">
              <a:solidFill>
                <a:srgbClr val="002060"/>
              </a:solidFill>
              <a:latin typeface="Arial" pitchFamily="34" charset="0"/>
              <a:cs typeface="Arial" pitchFamily="34" charset="0"/>
            </a:endParaRPr>
          </a:p>
        </p:txBody>
      </p:sp>
      <p:sp>
        <p:nvSpPr>
          <p:cNvPr id="18" name="Rounded Rectangle 17"/>
          <p:cNvSpPr/>
          <p:nvPr/>
        </p:nvSpPr>
        <p:spPr>
          <a:xfrm>
            <a:off x="342900" y="1895267"/>
            <a:ext cx="1987062" cy="542880"/>
          </a:xfrm>
          <a:prstGeom prst="round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smtClean="0">
                <a:solidFill>
                  <a:srgbClr val="FF0000"/>
                </a:solidFill>
                <a:latin typeface="Arial" pitchFamily="34" charset="0"/>
                <a:cs typeface="Arial" pitchFamily="34" charset="0"/>
              </a:rPr>
              <a:t>Modal Pembangunan</a:t>
            </a:r>
            <a:endParaRPr lang="en-US" sz="1600" dirty="0">
              <a:solidFill>
                <a:srgbClr val="FF0000"/>
              </a:solidFill>
              <a:latin typeface="Arial" pitchFamily="34" charset="0"/>
              <a:cs typeface="Arial" pitchFamily="34" charset="0"/>
            </a:endParaRPr>
          </a:p>
        </p:txBody>
      </p:sp>
      <p:sp>
        <p:nvSpPr>
          <p:cNvPr id="19" name="Rounded Rectangle 18"/>
          <p:cNvSpPr/>
          <p:nvPr/>
        </p:nvSpPr>
        <p:spPr>
          <a:xfrm>
            <a:off x="211016" y="2933447"/>
            <a:ext cx="1192632" cy="533400"/>
          </a:xfrm>
          <a:prstGeom prst="round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i="1" dirty="0" smtClean="0">
                <a:solidFill>
                  <a:srgbClr val="002060"/>
                </a:solidFill>
                <a:latin typeface="Arial" pitchFamily="34" charset="0"/>
                <a:cs typeface="Arial" pitchFamily="34" charset="0"/>
              </a:rPr>
              <a:t>Competitive Fuel</a:t>
            </a:r>
            <a:endParaRPr lang="en-US" sz="1400" i="1" dirty="0">
              <a:solidFill>
                <a:srgbClr val="002060"/>
              </a:solidFill>
              <a:latin typeface="Arial" pitchFamily="34" charset="0"/>
              <a:cs typeface="Arial" pitchFamily="34" charset="0"/>
            </a:endParaRPr>
          </a:p>
        </p:txBody>
      </p:sp>
      <p:sp>
        <p:nvSpPr>
          <p:cNvPr id="20" name="Rounded Rectangle 19"/>
          <p:cNvSpPr/>
          <p:nvPr/>
        </p:nvSpPr>
        <p:spPr>
          <a:xfrm>
            <a:off x="1403648" y="2947869"/>
            <a:ext cx="1037492" cy="533400"/>
          </a:xfrm>
          <a:prstGeom prst="round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i="1" dirty="0" smtClean="0">
                <a:solidFill>
                  <a:srgbClr val="002060"/>
                </a:solidFill>
                <a:latin typeface="Arial" pitchFamily="34" charset="0"/>
                <a:cs typeface="Arial" pitchFamily="34" charset="0"/>
              </a:rPr>
              <a:t>Competitive Feedstock</a:t>
            </a:r>
            <a:endParaRPr lang="en-US" sz="1200" i="1" dirty="0">
              <a:solidFill>
                <a:srgbClr val="002060"/>
              </a:solidFill>
              <a:latin typeface="Arial" pitchFamily="34" charset="0"/>
              <a:cs typeface="Arial" pitchFamily="34" charset="0"/>
            </a:endParaRPr>
          </a:p>
        </p:txBody>
      </p:sp>
      <p:sp>
        <p:nvSpPr>
          <p:cNvPr id="21" name="Rounded Rectangle 20"/>
          <p:cNvSpPr/>
          <p:nvPr/>
        </p:nvSpPr>
        <p:spPr>
          <a:xfrm>
            <a:off x="342899" y="4157387"/>
            <a:ext cx="1985303" cy="600440"/>
          </a:xfrm>
          <a:prstGeom prst="round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i="1" dirty="0" smtClean="0">
                <a:solidFill>
                  <a:srgbClr val="FF0000"/>
                </a:solidFill>
                <a:latin typeface="Arial" pitchFamily="34" charset="0"/>
                <a:cs typeface="Arial" pitchFamily="34" charset="0"/>
              </a:rPr>
              <a:t>Domestic Industry</a:t>
            </a:r>
          </a:p>
          <a:p>
            <a:pPr algn="ctr"/>
            <a:r>
              <a:rPr lang="en-US" sz="1400" i="1" dirty="0" smtClean="0">
                <a:solidFill>
                  <a:srgbClr val="FF0000"/>
                </a:solidFill>
                <a:latin typeface="Arial" pitchFamily="34" charset="0"/>
                <a:cs typeface="Arial" pitchFamily="34" charset="0"/>
              </a:rPr>
              <a:t>Competitive Advantage</a:t>
            </a:r>
            <a:endParaRPr lang="en-US" sz="1400" i="1" dirty="0">
              <a:solidFill>
                <a:srgbClr val="FF0000"/>
              </a:solidFill>
              <a:latin typeface="Arial" pitchFamily="34" charset="0"/>
              <a:cs typeface="Arial" pitchFamily="34" charset="0"/>
            </a:endParaRPr>
          </a:p>
        </p:txBody>
      </p:sp>
      <p:sp>
        <p:nvSpPr>
          <p:cNvPr id="22" name="Rounded Rectangle 21"/>
          <p:cNvSpPr/>
          <p:nvPr/>
        </p:nvSpPr>
        <p:spPr>
          <a:xfrm>
            <a:off x="279595" y="2847783"/>
            <a:ext cx="2110154" cy="695265"/>
          </a:xfrm>
          <a:prstGeom prst="roundRect">
            <a:avLst/>
          </a:prstGeom>
          <a:noFill/>
          <a:ln>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extBox 22"/>
          <p:cNvSpPr txBox="1"/>
          <p:nvPr/>
        </p:nvSpPr>
        <p:spPr>
          <a:xfrm>
            <a:off x="1327637" y="3638236"/>
            <a:ext cx="1722414" cy="461665"/>
          </a:xfrm>
          <a:prstGeom prst="rect">
            <a:avLst/>
          </a:prstGeom>
          <a:noFill/>
        </p:spPr>
        <p:txBody>
          <a:bodyPr wrap="square" rtlCol="0">
            <a:spAutoFit/>
          </a:bodyPr>
          <a:lstStyle/>
          <a:p>
            <a:r>
              <a:rPr lang="en-US" sz="1200" i="1" dirty="0" smtClean="0">
                <a:latin typeface="Arial" pitchFamily="34" charset="0"/>
                <a:cs typeface="Arial" pitchFamily="34" charset="0"/>
              </a:rPr>
              <a:t>Competitive &amp; Energy Efficiency Strategy </a:t>
            </a:r>
            <a:endParaRPr lang="en-US" sz="1200" i="1" dirty="0">
              <a:latin typeface="Arial" pitchFamily="34" charset="0"/>
              <a:cs typeface="Arial" pitchFamily="34" charset="0"/>
            </a:endParaRPr>
          </a:p>
        </p:txBody>
      </p:sp>
      <p:sp>
        <p:nvSpPr>
          <p:cNvPr id="24" name="Rectangle 23"/>
          <p:cNvSpPr/>
          <p:nvPr/>
        </p:nvSpPr>
        <p:spPr>
          <a:xfrm>
            <a:off x="4906107" y="4924545"/>
            <a:ext cx="1283677" cy="714255"/>
          </a:xfrm>
          <a:prstGeom prst="rect">
            <a:avLst/>
          </a:prstGeom>
          <a:solidFill>
            <a:srgbClr val="00B0F0"/>
          </a:solidFill>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sz="1100" i="1" dirty="0" smtClean="0">
                <a:solidFill>
                  <a:srgbClr val="002060"/>
                </a:solidFill>
                <a:latin typeface="Arial" pitchFamily="34" charset="0"/>
                <a:cs typeface="Arial" pitchFamily="34" charset="0"/>
              </a:rPr>
              <a:t>Domestic Energy</a:t>
            </a:r>
          </a:p>
          <a:p>
            <a:pPr algn="ctr"/>
            <a:r>
              <a:rPr lang="en-US" sz="1100" i="1" dirty="0" smtClean="0">
                <a:solidFill>
                  <a:srgbClr val="002060"/>
                </a:solidFill>
                <a:latin typeface="Arial" pitchFamily="34" charset="0"/>
                <a:cs typeface="Arial" pitchFamily="34" charset="0"/>
              </a:rPr>
              <a:t>Energy Mix Society Approach.</a:t>
            </a:r>
            <a:endParaRPr lang="en-US" sz="1100" i="1" dirty="0">
              <a:solidFill>
                <a:srgbClr val="002060"/>
              </a:solidFill>
              <a:latin typeface="Arial" pitchFamily="34" charset="0"/>
              <a:cs typeface="Arial" pitchFamily="34" charset="0"/>
            </a:endParaRPr>
          </a:p>
        </p:txBody>
      </p:sp>
      <p:cxnSp>
        <p:nvCxnSpPr>
          <p:cNvPr id="37" name="Straight Connector 36"/>
          <p:cNvCxnSpPr/>
          <p:nvPr/>
        </p:nvCxnSpPr>
        <p:spPr>
          <a:xfrm>
            <a:off x="6541477" y="3305235"/>
            <a:ext cx="0" cy="102870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a:endCxn id="10" idx="3"/>
          </p:cNvCxnSpPr>
          <p:nvPr/>
        </p:nvCxnSpPr>
        <p:spPr>
          <a:xfrm flipH="1">
            <a:off x="6179234" y="3305235"/>
            <a:ext cx="36927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flipH="1">
            <a:off x="6178062" y="4333935"/>
            <a:ext cx="36927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a:endCxn id="7" idx="1"/>
          </p:cNvCxnSpPr>
          <p:nvPr/>
        </p:nvCxnSpPr>
        <p:spPr>
          <a:xfrm>
            <a:off x="6541477" y="3819585"/>
            <a:ext cx="422031" cy="0"/>
          </a:xfrm>
          <a:prstGeom prst="straightConnector1">
            <a:avLst/>
          </a:prstGeom>
          <a:ln w="28575">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44" name="Straight Arrow Connector 43"/>
          <p:cNvCxnSpPr>
            <a:stCxn id="11" idx="0"/>
            <a:endCxn id="10" idx="2"/>
          </p:cNvCxnSpPr>
          <p:nvPr/>
        </p:nvCxnSpPr>
        <p:spPr>
          <a:xfrm flipH="1" flipV="1">
            <a:off x="5546188" y="3562410"/>
            <a:ext cx="1758" cy="514350"/>
          </a:xfrm>
          <a:prstGeom prst="straightConnector1">
            <a:avLst/>
          </a:prstGeom>
          <a:ln>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46" name="Straight Arrow Connector 45"/>
          <p:cNvCxnSpPr>
            <a:stCxn id="11" idx="2"/>
            <a:endCxn id="24" idx="0"/>
          </p:cNvCxnSpPr>
          <p:nvPr/>
        </p:nvCxnSpPr>
        <p:spPr>
          <a:xfrm flipH="1">
            <a:off x="5547946" y="4591110"/>
            <a:ext cx="1" cy="333435"/>
          </a:xfrm>
          <a:prstGeom prst="straightConnector1">
            <a:avLst/>
          </a:prstGeom>
          <a:ln>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48" name="Straight Arrow Connector 47"/>
          <p:cNvCxnSpPr>
            <a:stCxn id="10" idx="0"/>
            <a:endCxn id="12" idx="2"/>
          </p:cNvCxnSpPr>
          <p:nvPr/>
        </p:nvCxnSpPr>
        <p:spPr>
          <a:xfrm flipV="1">
            <a:off x="5546188" y="2533710"/>
            <a:ext cx="0" cy="514350"/>
          </a:xfrm>
          <a:prstGeom prst="straightConnector1">
            <a:avLst/>
          </a:prstGeom>
          <a:ln>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59" name="Straight Arrow Connector 58"/>
          <p:cNvCxnSpPr>
            <a:stCxn id="17" idx="2"/>
            <a:endCxn id="18" idx="0"/>
          </p:cNvCxnSpPr>
          <p:nvPr/>
        </p:nvCxnSpPr>
        <p:spPr>
          <a:xfrm>
            <a:off x="1336431" y="1523807"/>
            <a:ext cx="0" cy="371460"/>
          </a:xfrm>
          <a:prstGeom prst="straightConnector1">
            <a:avLst/>
          </a:prstGeom>
          <a:ln w="28575">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61" name="Straight Arrow Connector 60"/>
          <p:cNvCxnSpPr/>
          <p:nvPr/>
        </p:nvCxnSpPr>
        <p:spPr>
          <a:xfrm flipH="1">
            <a:off x="1325881" y="2438148"/>
            <a:ext cx="1758" cy="409635"/>
          </a:xfrm>
          <a:prstGeom prst="straightConnector1">
            <a:avLst/>
          </a:prstGeom>
          <a:ln w="28575">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62" name="TextBox 61"/>
          <p:cNvSpPr txBox="1"/>
          <p:nvPr/>
        </p:nvSpPr>
        <p:spPr>
          <a:xfrm>
            <a:off x="-29894" y="3642976"/>
            <a:ext cx="1301262" cy="461665"/>
          </a:xfrm>
          <a:prstGeom prst="rect">
            <a:avLst/>
          </a:prstGeom>
          <a:noFill/>
        </p:spPr>
        <p:txBody>
          <a:bodyPr wrap="square" rtlCol="0">
            <a:spAutoFit/>
          </a:bodyPr>
          <a:lstStyle/>
          <a:p>
            <a:pPr algn="r"/>
            <a:r>
              <a:rPr lang="en-US" sz="1200" i="1" dirty="0" smtClean="0">
                <a:latin typeface="Arial" pitchFamily="34" charset="0"/>
                <a:cs typeface="Arial" pitchFamily="34" charset="0"/>
              </a:rPr>
              <a:t>Brain ware optimization</a:t>
            </a:r>
            <a:endParaRPr lang="en-US" sz="1200" i="1" dirty="0">
              <a:latin typeface="Arial" pitchFamily="34" charset="0"/>
              <a:cs typeface="Arial" pitchFamily="34" charset="0"/>
            </a:endParaRPr>
          </a:p>
        </p:txBody>
      </p:sp>
      <p:cxnSp>
        <p:nvCxnSpPr>
          <p:cNvPr id="64" name="Straight Arrow Connector 63"/>
          <p:cNvCxnSpPr>
            <a:stCxn id="22" idx="2"/>
            <a:endCxn id="21" idx="0"/>
          </p:cNvCxnSpPr>
          <p:nvPr/>
        </p:nvCxnSpPr>
        <p:spPr>
          <a:xfrm>
            <a:off x="1334672" y="3543048"/>
            <a:ext cx="879" cy="614339"/>
          </a:xfrm>
          <a:prstGeom prst="straightConnector1">
            <a:avLst/>
          </a:prstGeom>
          <a:ln w="28575">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66" name="Straight Arrow Connector 65"/>
          <p:cNvCxnSpPr/>
          <p:nvPr/>
        </p:nvCxnSpPr>
        <p:spPr>
          <a:xfrm>
            <a:off x="5416062" y="1447830"/>
            <a:ext cx="0" cy="571530"/>
          </a:xfrm>
          <a:prstGeom prst="straightConnector1">
            <a:avLst/>
          </a:prstGeom>
          <a:ln>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67" name="Straight Arrow Connector 66"/>
          <p:cNvCxnSpPr/>
          <p:nvPr/>
        </p:nvCxnSpPr>
        <p:spPr>
          <a:xfrm>
            <a:off x="5697415" y="1440240"/>
            <a:ext cx="0" cy="571530"/>
          </a:xfrm>
          <a:prstGeom prst="straightConnector1">
            <a:avLst/>
          </a:prstGeom>
          <a:ln>
            <a:solidFill>
              <a:schemeClr val="tx1"/>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sp>
        <p:nvSpPr>
          <p:cNvPr id="68" name="TextBox 67"/>
          <p:cNvSpPr txBox="1"/>
          <p:nvPr/>
        </p:nvSpPr>
        <p:spPr>
          <a:xfrm>
            <a:off x="683568" y="838200"/>
            <a:ext cx="1440160" cy="276999"/>
          </a:xfrm>
          <a:prstGeom prst="rect">
            <a:avLst/>
          </a:prstGeom>
          <a:noFill/>
        </p:spPr>
        <p:txBody>
          <a:bodyPr wrap="square" rtlCol="0">
            <a:spAutoFit/>
          </a:bodyPr>
          <a:lstStyle/>
          <a:p>
            <a:pPr algn="ctr"/>
            <a:r>
              <a:rPr lang="en-US" sz="1200" b="1" dirty="0" err="1" smtClean="0">
                <a:latin typeface="Arial" pitchFamily="34" charset="0"/>
                <a:cs typeface="Arial" pitchFamily="34" charset="0"/>
              </a:rPr>
              <a:t>Paradigma</a:t>
            </a:r>
            <a:r>
              <a:rPr lang="id-ID" sz="1200" b="1" dirty="0" smtClean="0">
                <a:latin typeface="Arial" pitchFamily="34" charset="0"/>
                <a:cs typeface="Arial" pitchFamily="34" charset="0"/>
              </a:rPr>
              <a:t> Baru</a:t>
            </a:r>
            <a:endParaRPr lang="en-US" sz="1200" b="1" dirty="0">
              <a:latin typeface="Arial" pitchFamily="34" charset="0"/>
              <a:cs typeface="Arial" pitchFamily="34" charset="0"/>
            </a:endParaRPr>
          </a:p>
        </p:txBody>
      </p:sp>
      <p:sp>
        <p:nvSpPr>
          <p:cNvPr id="69" name="Rounded Rectangle 68"/>
          <p:cNvSpPr/>
          <p:nvPr/>
        </p:nvSpPr>
        <p:spPr>
          <a:xfrm>
            <a:off x="270803" y="838200"/>
            <a:ext cx="2110154" cy="1804764"/>
          </a:xfrm>
          <a:prstGeom prst="roundRect">
            <a:avLst/>
          </a:prstGeom>
          <a:noFill/>
          <a:ln>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TextBox 69"/>
          <p:cNvSpPr txBox="1"/>
          <p:nvPr/>
        </p:nvSpPr>
        <p:spPr>
          <a:xfrm>
            <a:off x="562707" y="1567936"/>
            <a:ext cx="840941" cy="307777"/>
          </a:xfrm>
          <a:prstGeom prst="rect">
            <a:avLst/>
          </a:prstGeom>
          <a:noFill/>
        </p:spPr>
        <p:txBody>
          <a:bodyPr wrap="square" rtlCol="0">
            <a:spAutoFit/>
          </a:bodyPr>
          <a:lstStyle/>
          <a:p>
            <a:pPr algn="r"/>
            <a:r>
              <a:rPr lang="en-US" sz="1400" dirty="0" smtClean="0">
                <a:latin typeface="Arial" pitchFamily="34" charset="0"/>
                <a:cs typeface="Arial" pitchFamily="34" charset="0"/>
              </a:rPr>
              <a:t>Shifting</a:t>
            </a:r>
            <a:endParaRPr lang="en-US" sz="1400" dirty="0">
              <a:latin typeface="Arial" pitchFamily="34" charset="0"/>
              <a:cs typeface="Arial" pitchFamily="34" charset="0"/>
            </a:endParaRPr>
          </a:p>
        </p:txBody>
      </p:sp>
      <p:sp>
        <p:nvSpPr>
          <p:cNvPr id="74" name="TextBox 73"/>
          <p:cNvSpPr txBox="1"/>
          <p:nvPr/>
        </p:nvSpPr>
        <p:spPr>
          <a:xfrm>
            <a:off x="3845755" y="1876425"/>
            <a:ext cx="1301262" cy="461665"/>
          </a:xfrm>
          <a:prstGeom prst="rect">
            <a:avLst/>
          </a:prstGeom>
          <a:noFill/>
        </p:spPr>
        <p:txBody>
          <a:bodyPr wrap="square" rtlCol="0">
            <a:spAutoFit/>
          </a:bodyPr>
          <a:lstStyle/>
          <a:p>
            <a:pPr algn="ctr"/>
            <a:r>
              <a:rPr lang="en-US" sz="1200" i="1" dirty="0" smtClean="0">
                <a:latin typeface="Arial" pitchFamily="34" charset="0"/>
                <a:cs typeface="Arial" pitchFamily="34" charset="0"/>
              </a:rPr>
              <a:t>Higher ATP/</a:t>
            </a:r>
          </a:p>
          <a:p>
            <a:pPr algn="ctr"/>
            <a:r>
              <a:rPr lang="en-US" sz="1200" i="1" dirty="0" smtClean="0">
                <a:latin typeface="Arial" pitchFamily="34" charset="0"/>
                <a:cs typeface="Arial" pitchFamily="34" charset="0"/>
              </a:rPr>
              <a:t>Certainty</a:t>
            </a:r>
            <a:endParaRPr lang="en-US" sz="1200" i="1" dirty="0">
              <a:latin typeface="Arial" pitchFamily="34" charset="0"/>
              <a:cs typeface="Arial" pitchFamily="34" charset="0"/>
            </a:endParaRPr>
          </a:p>
        </p:txBody>
      </p:sp>
      <p:sp>
        <p:nvSpPr>
          <p:cNvPr id="75" name="Rectangle 74"/>
          <p:cNvSpPr/>
          <p:nvPr/>
        </p:nvSpPr>
        <p:spPr>
          <a:xfrm>
            <a:off x="2039815" y="6057961"/>
            <a:ext cx="1547446" cy="571439"/>
          </a:xfrm>
          <a:prstGeom prst="rect">
            <a:avLst/>
          </a:prstGeom>
          <a:solidFill>
            <a:schemeClr val="accent3">
              <a:lumMod val="60000"/>
              <a:lumOff val="40000"/>
            </a:schemeClr>
          </a:solidFill>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sz="1200" dirty="0" err="1" smtClean="0">
                <a:solidFill>
                  <a:schemeClr val="tx1"/>
                </a:solidFill>
                <a:latin typeface="Arial" pitchFamily="34" charset="0"/>
                <a:cs typeface="Arial" pitchFamily="34" charset="0"/>
              </a:rPr>
              <a:t>Strategi</a:t>
            </a:r>
            <a:r>
              <a:rPr lang="en-US" sz="1200" dirty="0" smtClean="0">
                <a:solidFill>
                  <a:schemeClr val="tx1"/>
                </a:solidFill>
                <a:latin typeface="Arial" pitchFamily="34" charset="0"/>
                <a:cs typeface="Arial" pitchFamily="34" charset="0"/>
              </a:rPr>
              <a:t> </a:t>
            </a:r>
          </a:p>
          <a:p>
            <a:pPr algn="ctr"/>
            <a:r>
              <a:rPr lang="en-US" sz="1200" dirty="0" err="1" smtClean="0">
                <a:solidFill>
                  <a:schemeClr val="tx1"/>
                </a:solidFill>
                <a:latin typeface="Arial" pitchFamily="34" charset="0"/>
                <a:cs typeface="Arial" pitchFamily="34" charset="0"/>
              </a:rPr>
              <a:t>Pengelolaan</a:t>
            </a:r>
            <a:r>
              <a:rPr lang="en-US" sz="1200" dirty="0" smtClean="0">
                <a:solidFill>
                  <a:schemeClr val="tx1"/>
                </a:solidFill>
                <a:latin typeface="Arial" pitchFamily="34" charset="0"/>
                <a:cs typeface="Arial" pitchFamily="34" charset="0"/>
              </a:rPr>
              <a:t> Gas </a:t>
            </a:r>
            <a:r>
              <a:rPr lang="en-US" sz="1200" dirty="0" err="1" smtClean="0">
                <a:solidFill>
                  <a:schemeClr val="tx1"/>
                </a:solidFill>
                <a:latin typeface="Arial" pitchFamily="34" charset="0"/>
                <a:cs typeface="Arial" pitchFamily="34" charset="0"/>
              </a:rPr>
              <a:t>Bumi</a:t>
            </a:r>
            <a:endParaRPr lang="en-US" sz="1200" dirty="0">
              <a:solidFill>
                <a:schemeClr val="tx1"/>
              </a:solidFill>
              <a:latin typeface="Arial" pitchFamily="34" charset="0"/>
              <a:cs typeface="Arial" pitchFamily="34" charset="0"/>
            </a:endParaRPr>
          </a:p>
        </p:txBody>
      </p:sp>
      <p:sp>
        <p:nvSpPr>
          <p:cNvPr id="76" name="Rectangle 75"/>
          <p:cNvSpPr/>
          <p:nvPr/>
        </p:nvSpPr>
        <p:spPr>
          <a:xfrm>
            <a:off x="3727939" y="6057961"/>
            <a:ext cx="1547446" cy="571439"/>
          </a:xfrm>
          <a:prstGeom prst="rect">
            <a:avLst/>
          </a:prstGeom>
          <a:solidFill>
            <a:schemeClr val="accent3">
              <a:lumMod val="60000"/>
              <a:lumOff val="40000"/>
            </a:schemeClr>
          </a:solidFill>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sz="1200" dirty="0" err="1" smtClean="0">
                <a:solidFill>
                  <a:schemeClr val="tx1"/>
                </a:solidFill>
                <a:latin typeface="Arial" pitchFamily="34" charset="0"/>
                <a:cs typeface="Arial" pitchFamily="34" charset="0"/>
              </a:rPr>
              <a:t>Strategi</a:t>
            </a:r>
            <a:r>
              <a:rPr lang="en-US" sz="1200" dirty="0" smtClean="0">
                <a:solidFill>
                  <a:schemeClr val="tx1"/>
                </a:solidFill>
                <a:latin typeface="Arial" pitchFamily="34" charset="0"/>
                <a:cs typeface="Arial" pitchFamily="34" charset="0"/>
              </a:rPr>
              <a:t> </a:t>
            </a:r>
          </a:p>
          <a:p>
            <a:pPr algn="ctr"/>
            <a:r>
              <a:rPr lang="en-US" sz="1200" dirty="0" err="1" smtClean="0">
                <a:solidFill>
                  <a:schemeClr val="tx1"/>
                </a:solidFill>
                <a:latin typeface="Arial" pitchFamily="34" charset="0"/>
                <a:cs typeface="Arial" pitchFamily="34" charset="0"/>
              </a:rPr>
              <a:t>Pengelolaan</a:t>
            </a:r>
            <a:r>
              <a:rPr lang="en-US" sz="1200" dirty="0" smtClean="0">
                <a:solidFill>
                  <a:schemeClr val="tx1"/>
                </a:solidFill>
                <a:latin typeface="Arial" pitchFamily="34" charset="0"/>
                <a:cs typeface="Arial" pitchFamily="34" charset="0"/>
              </a:rPr>
              <a:t> </a:t>
            </a:r>
            <a:r>
              <a:rPr lang="en-US" sz="1200" dirty="0" err="1" smtClean="0">
                <a:solidFill>
                  <a:schemeClr val="tx1"/>
                </a:solidFill>
                <a:latin typeface="Arial" pitchFamily="34" charset="0"/>
                <a:cs typeface="Arial" pitchFamily="34" charset="0"/>
              </a:rPr>
              <a:t>MInyak</a:t>
            </a:r>
            <a:endParaRPr lang="en-US" sz="1200" dirty="0">
              <a:solidFill>
                <a:schemeClr val="tx1"/>
              </a:solidFill>
              <a:latin typeface="Arial" pitchFamily="34" charset="0"/>
              <a:cs typeface="Arial" pitchFamily="34" charset="0"/>
            </a:endParaRPr>
          </a:p>
        </p:txBody>
      </p:sp>
      <p:sp>
        <p:nvSpPr>
          <p:cNvPr id="77" name="Rectangle 76"/>
          <p:cNvSpPr/>
          <p:nvPr/>
        </p:nvSpPr>
        <p:spPr>
          <a:xfrm>
            <a:off x="5416062" y="6057961"/>
            <a:ext cx="1547446" cy="571439"/>
          </a:xfrm>
          <a:prstGeom prst="rect">
            <a:avLst/>
          </a:prstGeom>
          <a:solidFill>
            <a:schemeClr val="accent3">
              <a:lumMod val="60000"/>
              <a:lumOff val="40000"/>
            </a:schemeClr>
          </a:solidFill>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sz="1200" dirty="0" err="1" smtClean="0">
                <a:solidFill>
                  <a:schemeClr val="tx1"/>
                </a:solidFill>
                <a:latin typeface="Arial" pitchFamily="34" charset="0"/>
                <a:cs typeface="Arial" pitchFamily="34" charset="0"/>
              </a:rPr>
              <a:t>Strategi</a:t>
            </a:r>
            <a:r>
              <a:rPr lang="en-US" sz="1200" dirty="0" smtClean="0">
                <a:solidFill>
                  <a:schemeClr val="tx1"/>
                </a:solidFill>
                <a:latin typeface="Arial" pitchFamily="34" charset="0"/>
                <a:cs typeface="Arial" pitchFamily="34" charset="0"/>
              </a:rPr>
              <a:t> </a:t>
            </a:r>
          </a:p>
          <a:p>
            <a:pPr algn="ctr"/>
            <a:r>
              <a:rPr lang="en-US" sz="1200" dirty="0" err="1" smtClean="0">
                <a:solidFill>
                  <a:schemeClr val="tx1"/>
                </a:solidFill>
                <a:latin typeface="Arial" pitchFamily="34" charset="0"/>
                <a:cs typeface="Arial" pitchFamily="34" charset="0"/>
              </a:rPr>
              <a:t>Pengelolaan</a:t>
            </a:r>
            <a:r>
              <a:rPr lang="en-US" sz="1200" dirty="0" smtClean="0">
                <a:solidFill>
                  <a:schemeClr val="tx1"/>
                </a:solidFill>
                <a:latin typeface="Arial" pitchFamily="34" charset="0"/>
                <a:cs typeface="Arial" pitchFamily="34" charset="0"/>
              </a:rPr>
              <a:t> Batubara</a:t>
            </a:r>
            <a:endParaRPr lang="en-US" sz="1200" dirty="0">
              <a:solidFill>
                <a:schemeClr val="tx1"/>
              </a:solidFill>
              <a:latin typeface="Arial" pitchFamily="34" charset="0"/>
              <a:cs typeface="Arial" pitchFamily="34" charset="0"/>
            </a:endParaRPr>
          </a:p>
        </p:txBody>
      </p:sp>
      <p:sp>
        <p:nvSpPr>
          <p:cNvPr id="78" name="Rectangle 77"/>
          <p:cNvSpPr/>
          <p:nvPr/>
        </p:nvSpPr>
        <p:spPr>
          <a:xfrm>
            <a:off x="7035605" y="6057961"/>
            <a:ext cx="1547446" cy="571439"/>
          </a:xfrm>
          <a:prstGeom prst="rect">
            <a:avLst/>
          </a:prstGeom>
          <a:solidFill>
            <a:schemeClr val="accent3">
              <a:lumMod val="60000"/>
              <a:lumOff val="40000"/>
            </a:schemeClr>
          </a:solidFill>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sz="1200" dirty="0" err="1" smtClean="0">
                <a:solidFill>
                  <a:schemeClr val="tx1"/>
                </a:solidFill>
                <a:latin typeface="Arial" pitchFamily="34" charset="0"/>
                <a:cs typeface="Arial" pitchFamily="34" charset="0"/>
              </a:rPr>
              <a:t>Strategi</a:t>
            </a:r>
            <a:r>
              <a:rPr lang="en-US" sz="1200" dirty="0" smtClean="0">
                <a:solidFill>
                  <a:schemeClr val="tx1"/>
                </a:solidFill>
                <a:latin typeface="Arial" pitchFamily="34" charset="0"/>
                <a:cs typeface="Arial" pitchFamily="34" charset="0"/>
              </a:rPr>
              <a:t> </a:t>
            </a:r>
          </a:p>
          <a:p>
            <a:pPr algn="ctr"/>
            <a:r>
              <a:rPr lang="en-US" sz="1200" dirty="0" err="1" smtClean="0">
                <a:solidFill>
                  <a:schemeClr val="tx1"/>
                </a:solidFill>
                <a:latin typeface="Arial" pitchFamily="34" charset="0"/>
                <a:cs typeface="Arial" pitchFamily="34" charset="0"/>
              </a:rPr>
              <a:t>Pengelolaan</a:t>
            </a:r>
            <a:r>
              <a:rPr lang="en-US" sz="1200" dirty="0" smtClean="0">
                <a:solidFill>
                  <a:schemeClr val="tx1"/>
                </a:solidFill>
                <a:latin typeface="Arial" pitchFamily="34" charset="0"/>
                <a:cs typeface="Arial" pitchFamily="34" charset="0"/>
              </a:rPr>
              <a:t> EBT</a:t>
            </a:r>
            <a:endParaRPr lang="en-US" sz="1200" dirty="0">
              <a:solidFill>
                <a:schemeClr val="tx1"/>
              </a:solidFill>
              <a:latin typeface="Arial" pitchFamily="34" charset="0"/>
              <a:cs typeface="Arial" pitchFamily="34" charset="0"/>
            </a:endParaRPr>
          </a:p>
        </p:txBody>
      </p:sp>
      <p:cxnSp>
        <p:nvCxnSpPr>
          <p:cNvPr id="80" name="Straight Connector 79"/>
          <p:cNvCxnSpPr/>
          <p:nvPr/>
        </p:nvCxnSpPr>
        <p:spPr>
          <a:xfrm>
            <a:off x="2813539" y="5943600"/>
            <a:ext cx="5064369"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2" name="Straight Arrow Connector 81"/>
          <p:cNvCxnSpPr>
            <a:stCxn id="24" idx="2"/>
          </p:cNvCxnSpPr>
          <p:nvPr/>
        </p:nvCxnSpPr>
        <p:spPr>
          <a:xfrm flipH="1">
            <a:off x="5546188" y="5638800"/>
            <a:ext cx="1758" cy="304801"/>
          </a:xfrm>
          <a:prstGeom prst="straightConnector1">
            <a:avLst/>
          </a:prstGeom>
          <a:ln>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4" name="Straight Arrow Connector 83"/>
          <p:cNvCxnSpPr>
            <a:endCxn id="75" idx="0"/>
          </p:cNvCxnSpPr>
          <p:nvPr/>
        </p:nvCxnSpPr>
        <p:spPr>
          <a:xfrm>
            <a:off x="2813538" y="5943600"/>
            <a:ext cx="0" cy="114361"/>
          </a:xfrm>
          <a:prstGeom prst="straightConnector1">
            <a:avLst/>
          </a:prstGeom>
          <a:ln>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85" name="Straight Arrow Connector 84"/>
          <p:cNvCxnSpPr/>
          <p:nvPr/>
        </p:nvCxnSpPr>
        <p:spPr>
          <a:xfrm>
            <a:off x="4496386" y="5943600"/>
            <a:ext cx="0" cy="228722"/>
          </a:xfrm>
          <a:prstGeom prst="straightConnector1">
            <a:avLst/>
          </a:prstGeom>
          <a:ln>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86" name="Straight Arrow Connector 85"/>
          <p:cNvCxnSpPr/>
          <p:nvPr/>
        </p:nvCxnSpPr>
        <p:spPr>
          <a:xfrm>
            <a:off x="6178062" y="5943600"/>
            <a:ext cx="0" cy="228722"/>
          </a:xfrm>
          <a:prstGeom prst="straightConnector1">
            <a:avLst/>
          </a:prstGeom>
          <a:ln>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87" name="Straight Arrow Connector 86"/>
          <p:cNvCxnSpPr/>
          <p:nvPr/>
        </p:nvCxnSpPr>
        <p:spPr>
          <a:xfrm>
            <a:off x="7866185" y="5943600"/>
            <a:ext cx="0" cy="228722"/>
          </a:xfrm>
          <a:prstGeom prst="straightConnector1">
            <a:avLst/>
          </a:prstGeom>
          <a:ln>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88" name="Rounded Rectangle 87"/>
          <p:cNvSpPr/>
          <p:nvPr/>
        </p:nvSpPr>
        <p:spPr>
          <a:xfrm>
            <a:off x="1978269" y="5824690"/>
            <a:ext cx="6673362" cy="957111"/>
          </a:xfrm>
          <a:prstGeom prst="roundRect">
            <a:avLst/>
          </a:prstGeom>
          <a:noFill/>
          <a:ln>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0" name="Elbow Connector 89"/>
          <p:cNvCxnSpPr>
            <a:stCxn id="88" idx="1"/>
            <a:endCxn id="21" idx="2"/>
          </p:cNvCxnSpPr>
          <p:nvPr/>
        </p:nvCxnSpPr>
        <p:spPr>
          <a:xfrm rot="10800000">
            <a:off x="1335551" y="4757828"/>
            <a:ext cx="642718" cy="1545419"/>
          </a:xfrm>
          <a:prstGeom prst="bentConnector2">
            <a:avLst/>
          </a:prstGeom>
          <a:ln w="5715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91" name="TextBox 90"/>
          <p:cNvSpPr txBox="1"/>
          <p:nvPr/>
        </p:nvSpPr>
        <p:spPr>
          <a:xfrm>
            <a:off x="2020472" y="5544980"/>
            <a:ext cx="2623536" cy="307777"/>
          </a:xfrm>
          <a:prstGeom prst="rect">
            <a:avLst/>
          </a:prstGeom>
          <a:noFill/>
        </p:spPr>
        <p:txBody>
          <a:bodyPr wrap="square" rtlCol="0">
            <a:spAutoFit/>
          </a:bodyPr>
          <a:lstStyle/>
          <a:p>
            <a:r>
              <a:rPr lang="en-US" sz="1400" i="1" dirty="0" smtClean="0">
                <a:latin typeface="Arial" pitchFamily="34" charset="0"/>
                <a:cs typeface="Arial" pitchFamily="34" charset="0"/>
              </a:rPr>
              <a:t>Energy Portfolio Management</a:t>
            </a:r>
            <a:endParaRPr lang="en-US" sz="1400" i="1" dirty="0">
              <a:latin typeface="Arial" pitchFamily="34" charset="0"/>
              <a:cs typeface="Arial" pitchFamily="34" charset="0"/>
            </a:endParaRPr>
          </a:p>
        </p:txBody>
      </p:sp>
      <p:sp>
        <p:nvSpPr>
          <p:cNvPr id="92" name="TextBox 91"/>
          <p:cNvSpPr txBox="1"/>
          <p:nvPr/>
        </p:nvSpPr>
        <p:spPr>
          <a:xfrm>
            <a:off x="6189785" y="914400"/>
            <a:ext cx="2057400" cy="830997"/>
          </a:xfrm>
          <a:prstGeom prst="rect">
            <a:avLst/>
          </a:prstGeom>
          <a:noFill/>
        </p:spPr>
        <p:txBody>
          <a:bodyPr wrap="square" rtlCol="0">
            <a:spAutoFit/>
          </a:bodyPr>
          <a:lstStyle/>
          <a:p>
            <a:pPr marL="171450" indent="-171450">
              <a:buFont typeface="Arial" pitchFamily="34" charset="0"/>
              <a:buChar char="•"/>
            </a:pPr>
            <a:r>
              <a:rPr lang="en-US" sz="1200" i="1" dirty="0" smtClean="0">
                <a:latin typeface="Arial" pitchFamily="34" charset="0"/>
                <a:cs typeface="Arial" pitchFamily="34" charset="0"/>
              </a:rPr>
              <a:t>International Market</a:t>
            </a:r>
          </a:p>
          <a:p>
            <a:pPr marL="171450" indent="-171450">
              <a:buFont typeface="Arial" pitchFamily="34" charset="0"/>
              <a:buChar char="•"/>
            </a:pPr>
            <a:r>
              <a:rPr lang="en-US" sz="1200" i="1" dirty="0" smtClean="0">
                <a:latin typeface="Arial" pitchFamily="34" charset="0"/>
                <a:cs typeface="Arial" pitchFamily="34" charset="0"/>
              </a:rPr>
              <a:t>Regional/World Competition in Energy Acquisition</a:t>
            </a:r>
            <a:endParaRPr lang="en-US" sz="1200" i="1" dirty="0">
              <a:latin typeface="Arial" pitchFamily="34" charset="0"/>
              <a:cs typeface="Arial" pitchFamily="34" charset="0"/>
            </a:endParaRPr>
          </a:p>
        </p:txBody>
      </p:sp>
      <p:sp>
        <p:nvSpPr>
          <p:cNvPr id="93" name="TextBox 92"/>
          <p:cNvSpPr txBox="1"/>
          <p:nvPr/>
        </p:nvSpPr>
        <p:spPr>
          <a:xfrm>
            <a:off x="2267744" y="452735"/>
            <a:ext cx="2645398" cy="1384995"/>
          </a:xfrm>
          <a:prstGeom prst="rect">
            <a:avLst/>
          </a:prstGeom>
          <a:noFill/>
        </p:spPr>
        <p:txBody>
          <a:bodyPr wrap="square" rtlCol="0">
            <a:spAutoFit/>
          </a:bodyPr>
          <a:lstStyle/>
          <a:p>
            <a:pPr algn="r"/>
            <a:r>
              <a:rPr lang="en-US" sz="1400" i="1" dirty="0" err="1" smtClean="0">
                <a:solidFill>
                  <a:srgbClr val="00B0F0"/>
                </a:solidFill>
                <a:latin typeface="+mj-lt"/>
                <a:cs typeface="Arial" pitchFamily="34" charset="0"/>
              </a:rPr>
              <a:t>Optimasi</a:t>
            </a:r>
            <a:r>
              <a:rPr lang="en-US" sz="1400" i="1" dirty="0" smtClean="0">
                <a:solidFill>
                  <a:srgbClr val="00B0F0"/>
                </a:solidFill>
                <a:latin typeface="+mj-lt"/>
                <a:cs typeface="Arial" pitchFamily="34" charset="0"/>
              </a:rPr>
              <a:t> </a:t>
            </a:r>
            <a:r>
              <a:rPr lang="en-US" sz="1400" i="1" dirty="0" err="1" smtClean="0">
                <a:solidFill>
                  <a:srgbClr val="00B0F0"/>
                </a:solidFill>
                <a:latin typeface="+mj-lt"/>
                <a:cs typeface="Arial" pitchFamily="34" charset="0"/>
              </a:rPr>
              <a:t>Utilisasi</a:t>
            </a:r>
            <a:r>
              <a:rPr lang="en-US" sz="1400" i="1" dirty="0" smtClean="0">
                <a:solidFill>
                  <a:srgbClr val="00B0F0"/>
                </a:solidFill>
                <a:latin typeface="+mj-lt"/>
                <a:cs typeface="Arial" pitchFamily="34" charset="0"/>
              </a:rPr>
              <a:t> </a:t>
            </a:r>
            <a:r>
              <a:rPr lang="en-US" sz="1400" i="1" dirty="0" err="1" smtClean="0">
                <a:solidFill>
                  <a:srgbClr val="00B0F0"/>
                </a:solidFill>
                <a:latin typeface="+mj-lt"/>
                <a:cs typeface="Arial" pitchFamily="34" charset="0"/>
              </a:rPr>
              <a:t>Energi</a:t>
            </a:r>
            <a:r>
              <a:rPr lang="en-US" sz="1400" i="1" dirty="0" smtClean="0">
                <a:solidFill>
                  <a:srgbClr val="00B0F0"/>
                </a:solidFill>
                <a:latin typeface="+mj-lt"/>
                <a:cs typeface="Arial" pitchFamily="34" charset="0"/>
              </a:rPr>
              <a:t> </a:t>
            </a:r>
            <a:r>
              <a:rPr lang="en-US" sz="1400" i="1" dirty="0" err="1" smtClean="0">
                <a:solidFill>
                  <a:srgbClr val="00B0F0"/>
                </a:solidFill>
                <a:latin typeface="+mj-lt"/>
                <a:cs typeface="Arial" pitchFamily="34" charset="0"/>
              </a:rPr>
              <a:t>Domestik</a:t>
            </a:r>
            <a:r>
              <a:rPr lang="en-US" sz="1400" i="1" dirty="0" smtClean="0">
                <a:solidFill>
                  <a:srgbClr val="00B0F0"/>
                </a:solidFill>
                <a:latin typeface="+mj-lt"/>
                <a:cs typeface="Arial" pitchFamily="34" charset="0"/>
              </a:rPr>
              <a:t> </a:t>
            </a:r>
            <a:r>
              <a:rPr lang="en-US" sz="1400" i="1" dirty="0" err="1" smtClean="0">
                <a:solidFill>
                  <a:srgbClr val="00B0F0"/>
                </a:solidFill>
                <a:latin typeface="+mj-lt"/>
                <a:cs typeface="Arial" pitchFamily="34" charset="0"/>
              </a:rPr>
              <a:t>Untuk</a:t>
            </a:r>
            <a:r>
              <a:rPr lang="en-US" sz="1400" i="1" dirty="0" smtClean="0">
                <a:solidFill>
                  <a:srgbClr val="00B0F0"/>
                </a:solidFill>
                <a:latin typeface="+mj-lt"/>
                <a:cs typeface="Arial" pitchFamily="34" charset="0"/>
              </a:rPr>
              <a:t> Pembangunan </a:t>
            </a:r>
            <a:r>
              <a:rPr lang="en-US" sz="1400" i="1" dirty="0" err="1" smtClean="0">
                <a:solidFill>
                  <a:srgbClr val="00B0F0"/>
                </a:solidFill>
                <a:latin typeface="+mj-lt"/>
                <a:cs typeface="Arial" pitchFamily="34" charset="0"/>
              </a:rPr>
              <a:t>Keunggulan</a:t>
            </a:r>
            <a:r>
              <a:rPr lang="en-US" sz="1400" i="1" dirty="0" smtClean="0">
                <a:solidFill>
                  <a:srgbClr val="00B0F0"/>
                </a:solidFill>
                <a:latin typeface="+mj-lt"/>
                <a:cs typeface="Arial" pitchFamily="34" charset="0"/>
              </a:rPr>
              <a:t> </a:t>
            </a:r>
            <a:r>
              <a:rPr lang="en-US" sz="1400" i="1" dirty="0" err="1" smtClean="0">
                <a:solidFill>
                  <a:srgbClr val="00B0F0"/>
                </a:solidFill>
                <a:latin typeface="+mj-lt"/>
                <a:cs typeface="Arial" pitchFamily="34" charset="0"/>
              </a:rPr>
              <a:t>Daya</a:t>
            </a:r>
            <a:r>
              <a:rPr lang="en-US" sz="1400" i="1" dirty="0" smtClean="0">
                <a:solidFill>
                  <a:srgbClr val="00B0F0"/>
                </a:solidFill>
                <a:latin typeface="+mj-lt"/>
                <a:cs typeface="Arial" pitchFamily="34" charset="0"/>
              </a:rPr>
              <a:t> </a:t>
            </a:r>
            <a:r>
              <a:rPr lang="en-US" sz="1400" i="1" dirty="0" err="1" smtClean="0">
                <a:solidFill>
                  <a:srgbClr val="00B0F0"/>
                </a:solidFill>
                <a:latin typeface="+mj-lt"/>
                <a:cs typeface="Arial" pitchFamily="34" charset="0"/>
              </a:rPr>
              <a:t>Saing</a:t>
            </a:r>
            <a:r>
              <a:rPr lang="en-US" sz="1400" i="1" dirty="0" smtClean="0">
                <a:solidFill>
                  <a:srgbClr val="00B0F0"/>
                </a:solidFill>
                <a:latin typeface="+mj-lt"/>
                <a:cs typeface="Arial" pitchFamily="34" charset="0"/>
              </a:rPr>
              <a:t> </a:t>
            </a:r>
            <a:r>
              <a:rPr lang="en-US" sz="1400" i="1" dirty="0" err="1" smtClean="0">
                <a:solidFill>
                  <a:srgbClr val="00B0F0"/>
                </a:solidFill>
                <a:latin typeface="+mj-lt"/>
                <a:cs typeface="Arial" pitchFamily="34" charset="0"/>
              </a:rPr>
              <a:t>Nasional</a:t>
            </a:r>
            <a:r>
              <a:rPr lang="en-US" sz="1400" i="1" dirty="0" smtClean="0">
                <a:solidFill>
                  <a:srgbClr val="00B0F0"/>
                </a:solidFill>
                <a:latin typeface="+mj-lt"/>
                <a:cs typeface="Arial" pitchFamily="34" charset="0"/>
              </a:rPr>
              <a:t>  Demi </a:t>
            </a:r>
            <a:r>
              <a:rPr lang="en-US" sz="1400" i="1" dirty="0" err="1" smtClean="0">
                <a:solidFill>
                  <a:srgbClr val="00B0F0"/>
                </a:solidFill>
                <a:latin typeface="+mj-lt"/>
                <a:cs typeface="Arial" pitchFamily="34" charset="0"/>
              </a:rPr>
              <a:t>Ketahanan</a:t>
            </a:r>
            <a:r>
              <a:rPr lang="en-US" sz="1400" i="1" dirty="0" smtClean="0">
                <a:solidFill>
                  <a:srgbClr val="00B0F0"/>
                </a:solidFill>
                <a:latin typeface="+mj-lt"/>
                <a:cs typeface="Arial" pitchFamily="34" charset="0"/>
              </a:rPr>
              <a:t> </a:t>
            </a:r>
            <a:r>
              <a:rPr lang="en-US" sz="1400" i="1" dirty="0" err="1" smtClean="0">
                <a:solidFill>
                  <a:srgbClr val="00B0F0"/>
                </a:solidFill>
                <a:latin typeface="+mj-lt"/>
                <a:cs typeface="Arial" pitchFamily="34" charset="0"/>
              </a:rPr>
              <a:t>Energi</a:t>
            </a:r>
            <a:r>
              <a:rPr lang="en-US" sz="1400" i="1" dirty="0" smtClean="0">
                <a:solidFill>
                  <a:srgbClr val="00B0F0"/>
                </a:solidFill>
                <a:latin typeface="+mj-lt"/>
                <a:cs typeface="Arial" pitchFamily="34" charset="0"/>
              </a:rPr>
              <a:t> </a:t>
            </a:r>
            <a:r>
              <a:rPr lang="en-US" sz="1400" i="1" dirty="0" err="1" smtClean="0">
                <a:solidFill>
                  <a:srgbClr val="00B0F0"/>
                </a:solidFill>
                <a:latin typeface="+mj-lt"/>
                <a:cs typeface="Arial" pitchFamily="34" charset="0"/>
              </a:rPr>
              <a:t>Masa</a:t>
            </a:r>
            <a:r>
              <a:rPr lang="en-US" sz="1400" i="1" dirty="0" smtClean="0">
                <a:solidFill>
                  <a:srgbClr val="00B0F0"/>
                </a:solidFill>
                <a:latin typeface="+mj-lt"/>
                <a:cs typeface="Arial" pitchFamily="34" charset="0"/>
              </a:rPr>
              <a:t> </a:t>
            </a:r>
            <a:r>
              <a:rPr lang="en-US" sz="1400" i="1" dirty="0" err="1" smtClean="0">
                <a:solidFill>
                  <a:srgbClr val="00B0F0"/>
                </a:solidFill>
                <a:latin typeface="+mj-lt"/>
                <a:cs typeface="Arial" pitchFamily="34" charset="0"/>
              </a:rPr>
              <a:t>Depan</a:t>
            </a:r>
            <a:endParaRPr lang="en-US" sz="1400" i="1" dirty="0">
              <a:solidFill>
                <a:srgbClr val="00B0F0"/>
              </a:solidFill>
              <a:latin typeface="+mj-lt"/>
              <a:cs typeface="Arial" pitchFamily="34" charset="0"/>
            </a:endParaRPr>
          </a:p>
        </p:txBody>
      </p:sp>
      <p:cxnSp>
        <p:nvCxnSpPr>
          <p:cNvPr id="97" name="Elbow Connector 96"/>
          <p:cNvCxnSpPr>
            <a:stCxn id="69" idx="1"/>
            <a:endCxn id="24" idx="1"/>
          </p:cNvCxnSpPr>
          <p:nvPr/>
        </p:nvCxnSpPr>
        <p:spPr>
          <a:xfrm rot="10800000" flipH="1" flipV="1">
            <a:off x="270803" y="1740581"/>
            <a:ext cx="4635304" cy="3541091"/>
          </a:xfrm>
          <a:prstGeom prst="bentConnector3">
            <a:avLst>
              <a:gd name="adj1" fmla="val -4932"/>
            </a:avLst>
          </a:prstGeom>
          <a:ln w="28575">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45" name="Straight Arrow Connector 44"/>
          <p:cNvCxnSpPr>
            <a:endCxn id="12" idx="1"/>
          </p:cNvCxnSpPr>
          <p:nvPr/>
        </p:nvCxnSpPr>
        <p:spPr>
          <a:xfrm>
            <a:off x="4079631" y="2276535"/>
            <a:ext cx="833511" cy="0"/>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sp>
        <p:nvSpPr>
          <p:cNvPr id="47" name="Rectangle 46"/>
          <p:cNvSpPr/>
          <p:nvPr/>
        </p:nvSpPr>
        <p:spPr>
          <a:xfrm>
            <a:off x="2588455" y="2871451"/>
            <a:ext cx="1809981" cy="77152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1400" b="1" dirty="0" smtClean="0">
                <a:solidFill>
                  <a:srgbClr val="002060"/>
                </a:solidFill>
              </a:rPr>
              <a:t>The Role of Electricity Industry</a:t>
            </a:r>
            <a:endParaRPr lang="id-ID" sz="1400" b="1" dirty="0">
              <a:solidFill>
                <a:srgbClr val="002060"/>
              </a:solidFill>
            </a:endParaRPr>
          </a:p>
        </p:txBody>
      </p:sp>
      <p:cxnSp>
        <p:nvCxnSpPr>
          <p:cNvPr id="26" name="Straight Arrow Connector 25"/>
          <p:cNvCxnSpPr/>
          <p:nvPr/>
        </p:nvCxnSpPr>
        <p:spPr>
          <a:xfrm>
            <a:off x="2380957" y="4457607"/>
            <a:ext cx="1044758" cy="0"/>
          </a:xfrm>
          <a:prstGeom prst="straightConnector1">
            <a:avLst/>
          </a:prstGeom>
          <a:ln w="381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8" name="Straight Arrow Connector 27"/>
          <p:cNvCxnSpPr/>
          <p:nvPr/>
        </p:nvCxnSpPr>
        <p:spPr>
          <a:xfrm flipV="1">
            <a:off x="3425715" y="3717032"/>
            <a:ext cx="0" cy="740575"/>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a:stCxn id="47" idx="0"/>
          </p:cNvCxnSpPr>
          <p:nvPr/>
        </p:nvCxnSpPr>
        <p:spPr>
          <a:xfrm flipV="1">
            <a:off x="3493446" y="2642965"/>
            <a:ext cx="0" cy="228486"/>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6673797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2"/>
          <p:cNvSpPr/>
          <p:nvPr/>
        </p:nvSpPr>
        <p:spPr>
          <a:xfrm>
            <a:off x="3851032" y="1038345"/>
            <a:ext cx="1283677" cy="714255"/>
          </a:xfrm>
          <a:prstGeom prst="rect">
            <a:avLst/>
          </a:prstGeom>
          <a:solidFill>
            <a:schemeClr val="accent3">
              <a:lumMod val="60000"/>
              <a:lumOff val="40000"/>
            </a:schemeClr>
          </a:solidFill>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sz="1100" i="1" dirty="0" smtClean="0">
                <a:solidFill>
                  <a:schemeClr val="tx1"/>
                </a:solidFill>
                <a:latin typeface="Arial" pitchFamily="34" charset="0"/>
                <a:cs typeface="Arial" pitchFamily="34" charset="0"/>
              </a:rPr>
              <a:t>Domestic Energy</a:t>
            </a:r>
          </a:p>
          <a:p>
            <a:pPr algn="ctr"/>
            <a:r>
              <a:rPr lang="en-US" sz="1100" i="1" dirty="0" smtClean="0">
                <a:solidFill>
                  <a:schemeClr val="tx1"/>
                </a:solidFill>
                <a:latin typeface="Arial" pitchFamily="34" charset="0"/>
                <a:cs typeface="Arial" pitchFamily="34" charset="0"/>
              </a:rPr>
              <a:t>Energy Mix Society Approach.</a:t>
            </a:r>
            <a:endParaRPr lang="en-US" sz="1100" i="1" dirty="0">
              <a:solidFill>
                <a:schemeClr val="tx1"/>
              </a:solidFill>
              <a:latin typeface="Arial" pitchFamily="34" charset="0"/>
              <a:cs typeface="Arial" pitchFamily="34" charset="0"/>
            </a:endParaRPr>
          </a:p>
        </p:txBody>
      </p:sp>
      <p:sp>
        <p:nvSpPr>
          <p:cNvPr id="4" name="Rectangle 3"/>
          <p:cNvSpPr/>
          <p:nvPr/>
        </p:nvSpPr>
        <p:spPr>
          <a:xfrm>
            <a:off x="984739" y="2286122"/>
            <a:ext cx="1547446" cy="494806"/>
          </a:xfrm>
          <a:prstGeom prst="rect">
            <a:avLst/>
          </a:prstGeom>
          <a:solidFill>
            <a:schemeClr val="accent6">
              <a:lumMod val="20000"/>
              <a:lumOff val="80000"/>
            </a:schemeClr>
          </a:solidFill>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sz="1200" dirty="0" err="1" smtClean="0">
                <a:solidFill>
                  <a:schemeClr val="tx1"/>
                </a:solidFill>
                <a:latin typeface="Arial" pitchFamily="34" charset="0"/>
                <a:cs typeface="Arial" pitchFamily="34" charset="0"/>
              </a:rPr>
              <a:t>Strategi</a:t>
            </a:r>
            <a:r>
              <a:rPr lang="en-US" sz="1200" dirty="0" smtClean="0">
                <a:solidFill>
                  <a:schemeClr val="tx1"/>
                </a:solidFill>
                <a:latin typeface="Arial" pitchFamily="34" charset="0"/>
                <a:cs typeface="Arial" pitchFamily="34" charset="0"/>
              </a:rPr>
              <a:t> </a:t>
            </a:r>
          </a:p>
          <a:p>
            <a:pPr algn="ctr"/>
            <a:r>
              <a:rPr lang="en-US" sz="1200" dirty="0" err="1" smtClean="0">
                <a:solidFill>
                  <a:schemeClr val="tx1"/>
                </a:solidFill>
                <a:latin typeface="Arial" pitchFamily="34" charset="0"/>
                <a:cs typeface="Arial" pitchFamily="34" charset="0"/>
              </a:rPr>
              <a:t>Pengelolaan</a:t>
            </a:r>
            <a:r>
              <a:rPr lang="en-US" sz="1200" dirty="0" smtClean="0">
                <a:solidFill>
                  <a:schemeClr val="tx1"/>
                </a:solidFill>
                <a:latin typeface="Arial" pitchFamily="34" charset="0"/>
                <a:cs typeface="Arial" pitchFamily="34" charset="0"/>
              </a:rPr>
              <a:t> Gas </a:t>
            </a:r>
            <a:r>
              <a:rPr lang="en-US" sz="1200" dirty="0" err="1" smtClean="0">
                <a:solidFill>
                  <a:schemeClr val="tx1"/>
                </a:solidFill>
                <a:latin typeface="Arial" pitchFamily="34" charset="0"/>
                <a:cs typeface="Arial" pitchFamily="34" charset="0"/>
              </a:rPr>
              <a:t>Bumi</a:t>
            </a:r>
            <a:endParaRPr lang="en-US" sz="1200" dirty="0">
              <a:solidFill>
                <a:schemeClr val="tx1"/>
              </a:solidFill>
              <a:latin typeface="Arial" pitchFamily="34" charset="0"/>
              <a:cs typeface="Arial" pitchFamily="34" charset="0"/>
            </a:endParaRPr>
          </a:p>
        </p:txBody>
      </p:sp>
      <p:sp>
        <p:nvSpPr>
          <p:cNvPr id="5" name="Rectangle 4"/>
          <p:cNvSpPr/>
          <p:nvPr/>
        </p:nvSpPr>
        <p:spPr>
          <a:xfrm>
            <a:off x="2672863" y="2286122"/>
            <a:ext cx="1547446" cy="494806"/>
          </a:xfrm>
          <a:prstGeom prst="rect">
            <a:avLst/>
          </a:prstGeom>
          <a:solidFill>
            <a:schemeClr val="accent6">
              <a:lumMod val="40000"/>
              <a:lumOff val="60000"/>
            </a:schemeClr>
          </a:solidFill>
          <a:ln>
            <a:solidFill>
              <a:schemeClr val="bg1">
                <a:lumMod val="50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sz="1200" dirty="0" err="1" smtClean="0">
                <a:solidFill>
                  <a:schemeClr val="tx1"/>
                </a:solidFill>
                <a:latin typeface="Arial" pitchFamily="34" charset="0"/>
                <a:cs typeface="Arial" pitchFamily="34" charset="0"/>
              </a:rPr>
              <a:t>Strategi</a:t>
            </a:r>
            <a:r>
              <a:rPr lang="en-US" sz="1200" dirty="0" smtClean="0">
                <a:solidFill>
                  <a:schemeClr val="tx1"/>
                </a:solidFill>
                <a:latin typeface="Arial" pitchFamily="34" charset="0"/>
                <a:cs typeface="Arial" pitchFamily="34" charset="0"/>
              </a:rPr>
              <a:t> </a:t>
            </a:r>
          </a:p>
          <a:p>
            <a:pPr algn="ctr"/>
            <a:r>
              <a:rPr lang="en-US" sz="1200" dirty="0" err="1" smtClean="0">
                <a:solidFill>
                  <a:schemeClr val="tx1"/>
                </a:solidFill>
                <a:latin typeface="Arial" pitchFamily="34" charset="0"/>
                <a:cs typeface="Arial" pitchFamily="34" charset="0"/>
              </a:rPr>
              <a:t>Pengelolaan</a:t>
            </a:r>
            <a:r>
              <a:rPr lang="en-US" sz="1200" dirty="0" smtClean="0">
                <a:solidFill>
                  <a:schemeClr val="tx1"/>
                </a:solidFill>
                <a:latin typeface="Arial" pitchFamily="34" charset="0"/>
                <a:cs typeface="Arial" pitchFamily="34" charset="0"/>
              </a:rPr>
              <a:t> </a:t>
            </a:r>
            <a:r>
              <a:rPr lang="en-US" sz="1200" dirty="0" err="1" smtClean="0">
                <a:solidFill>
                  <a:schemeClr val="tx1"/>
                </a:solidFill>
                <a:latin typeface="Arial" pitchFamily="34" charset="0"/>
                <a:cs typeface="Arial" pitchFamily="34" charset="0"/>
              </a:rPr>
              <a:t>MInyak</a:t>
            </a:r>
            <a:endParaRPr lang="en-US" sz="1200" dirty="0">
              <a:solidFill>
                <a:schemeClr val="tx1"/>
              </a:solidFill>
              <a:latin typeface="Arial" pitchFamily="34" charset="0"/>
              <a:cs typeface="Arial" pitchFamily="34" charset="0"/>
            </a:endParaRPr>
          </a:p>
        </p:txBody>
      </p:sp>
      <p:sp>
        <p:nvSpPr>
          <p:cNvPr id="6" name="Rectangle 5"/>
          <p:cNvSpPr/>
          <p:nvPr/>
        </p:nvSpPr>
        <p:spPr>
          <a:xfrm>
            <a:off x="4360986" y="2286122"/>
            <a:ext cx="1547446" cy="494806"/>
          </a:xfrm>
          <a:prstGeom prst="rect">
            <a:avLst/>
          </a:prstGeom>
          <a:solidFill>
            <a:schemeClr val="accent6">
              <a:lumMod val="40000"/>
              <a:lumOff val="60000"/>
            </a:schemeClr>
          </a:solidFill>
          <a:ln>
            <a:solidFill>
              <a:schemeClr val="bg1">
                <a:lumMod val="50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sz="1200" dirty="0" err="1" smtClean="0">
                <a:solidFill>
                  <a:schemeClr val="tx1"/>
                </a:solidFill>
                <a:latin typeface="Arial" pitchFamily="34" charset="0"/>
                <a:cs typeface="Arial" pitchFamily="34" charset="0"/>
              </a:rPr>
              <a:t>Strategi</a:t>
            </a:r>
            <a:r>
              <a:rPr lang="en-US" sz="1200" dirty="0" smtClean="0">
                <a:solidFill>
                  <a:schemeClr val="tx1"/>
                </a:solidFill>
                <a:latin typeface="Arial" pitchFamily="34" charset="0"/>
                <a:cs typeface="Arial" pitchFamily="34" charset="0"/>
              </a:rPr>
              <a:t> </a:t>
            </a:r>
          </a:p>
          <a:p>
            <a:pPr algn="ctr"/>
            <a:r>
              <a:rPr lang="en-US" sz="1200" dirty="0" err="1" smtClean="0">
                <a:solidFill>
                  <a:schemeClr val="tx1"/>
                </a:solidFill>
                <a:latin typeface="Arial" pitchFamily="34" charset="0"/>
                <a:cs typeface="Arial" pitchFamily="34" charset="0"/>
              </a:rPr>
              <a:t>Pengelolaan</a:t>
            </a:r>
            <a:r>
              <a:rPr lang="en-US" sz="1200" dirty="0" smtClean="0">
                <a:solidFill>
                  <a:schemeClr val="tx1"/>
                </a:solidFill>
                <a:latin typeface="Arial" pitchFamily="34" charset="0"/>
                <a:cs typeface="Arial" pitchFamily="34" charset="0"/>
              </a:rPr>
              <a:t> Batubara</a:t>
            </a:r>
            <a:endParaRPr lang="en-US" sz="1200" dirty="0">
              <a:solidFill>
                <a:schemeClr val="tx1"/>
              </a:solidFill>
              <a:latin typeface="Arial" pitchFamily="34" charset="0"/>
              <a:cs typeface="Arial" pitchFamily="34" charset="0"/>
            </a:endParaRPr>
          </a:p>
        </p:txBody>
      </p:sp>
      <p:sp>
        <p:nvSpPr>
          <p:cNvPr id="7" name="Rectangle 6"/>
          <p:cNvSpPr/>
          <p:nvPr/>
        </p:nvSpPr>
        <p:spPr>
          <a:xfrm>
            <a:off x="5980529" y="2286122"/>
            <a:ext cx="1547446" cy="494806"/>
          </a:xfrm>
          <a:prstGeom prst="rect">
            <a:avLst/>
          </a:prstGeom>
          <a:solidFill>
            <a:schemeClr val="accent6">
              <a:lumMod val="60000"/>
              <a:lumOff val="40000"/>
            </a:schemeClr>
          </a:solidFill>
          <a:ln>
            <a:solidFill>
              <a:schemeClr val="bg1">
                <a:lumMod val="50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sz="1200" dirty="0" err="1" smtClean="0">
                <a:solidFill>
                  <a:schemeClr val="tx1"/>
                </a:solidFill>
                <a:latin typeface="Arial" pitchFamily="34" charset="0"/>
                <a:cs typeface="Arial" pitchFamily="34" charset="0"/>
              </a:rPr>
              <a:t>Strategi</a:t>
            </a:r>
            <a:r>
              <a:rPr lang="en-US" sz="1200" dirty="0" smtClean="0">
                <a:solidFill>
                  <a:schemeClr val="tx1"/>
                </a:solidFill>
                <a:latin typeface="Arial" pitchFamily="34" charset="0"/>
                <a:cs typeface="Arial" pitchFamily="34" charset="0"/>
              </a:rPr>
              <a:t> </a:t>
            </a:r>
          </a:p>
          <a:p>
            <a:pPr algn="ctr"/>
            <a:r>
              <a:rPr lang="en-US" sz="1200" dirty="0" err="1" smtClean="0">
                <a:solidFill>
                  <a:schemeClr val="tx1"/>
                </a:solidFill>
                <a:latin typeface="Arial" pitchFamily="34" charset="0"/>
                <a:cs typeface="Arial" pitchFamily="34" charset="0"/>
              </a:rPr>
              <a:t>Pengelolaan</a:t>
            </a:r>
            <a:r>
              <a:rPr lang="en-US" sz="1200" dirty="0" smtClean="0">
                <a:solidFill>
                  <a:schemeClr val="tx1"/>
                </a:solidFill>
                <a:latin typeface="Arial" pitchFamily="34" charset="0"/>
                <a:cs typeface="Arial" pitchFamily="34" charset="0"/>
              </a:rPr>
              <a:t> EBT</a:t>
            </a:r>
            <a:endParaRPr lang="en-US" sz="1200" dirty="0">
              <a:solidFill>
                <a:schemeClr val="tx1"/>
              </a:solidFill>
              <a:latin typeface="Arial" pitchFamily="34" charset="0"/>
              <a:cs typeface="Arial" pitchFamily="34" charset="0"/>
            </a:endParaRPr>
          </a:p>
        </p:txBody>
      </p:sp>
      <p:cxnSp>
        <p:nvCxnSpPr>
          <p:cNvPr id="8" name="Straight Connector 7"/>
          <p:cNvCxnSpPr/>
          <p:nvPr/>
        </p:nvCxnSpPr>
        <p:spPr>
          <a:xfrm>
            <a:off x="1758463" y="2057400"/>
            <a:ext cx="5064369"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a:stCxn id="3" idx="2"/>
          </p:cNvCxnSpPr>
          <p:nvPr/>
        </p:nvCxnSpPr>
        <p:spPr>
          <a:xfrm flipH="1">
            <a:off x="4491112" y="1752600"/>
            <a:ext cx="1758" cy="304801"/>
          </a:xfrm>
          <a:prstGeom prst="straightConnector1">
            <a:avLst/>
          </a:prstGeom>
          <a:ln w="3810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a:endCxn id="4" idx="0"/>
          </p:cNvCxnSpPr>
          <p:nvPr/>
        </p:nvCxnSpPr>
        <p:spPr>
          <a:xfrm>
            <a:off x="1758462" y="2057400"/>
            <a:ext cx="0" cy="228722"/>
          </a:xfrm>
          <a:prstGeom prst="straightConnector1">
            <a:avLst/>
          </a:prstGeom>
          <a:ln w="3810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a:off x="3441310" y="2057400"/>
            <a:ext cx="0" cy="228722"/>
          </a:xfrm>
          <a:prstGeom prst="straightConnector1">
            <a:avLst/>
          </a:prstGeom>
          <a:ln w="3810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a:off x="5122986" y="2057400"/>
            <a:ext cx="0" cy="228722"/>
          </a:xfrm>
          <a:prstGeom prst="straightConnector1">
            <a:avLst/>
          </a:prstGeom>
          <a:ln w="3810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6811109" y="2057400"/>
            <a:ext cx="0" cy="228722"/>
          </a:xfrm>
          <a:prstGeom prst="straightConnector1">
            <a:avLst/>
          </a:prstGeom>
          <a:ln w="3810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4" name="Rounded Rectangle 13"/>
          <p:cNvSpPr/>
          <p:nvPr/>
        </p:nvSpPr>
        <p:spPr>
          <a:xfrm>
            <a:off x="923193" y="1938490"/>
            <a:ext cx="6673362" cy="957111"/>
          </a:xfrm>
          <a:prstGeom prst="roundRect">
            <a:avLst/>
          </a:prstGeom>
          <a:noFill/>
          <a:ln>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965396" y="1658780"/>
            <a:ext cx="2059159" cy="246221"/>
          </a:xfrm>
          <a:prstGeom prst="rect">
            <a:avLst/>
          </a:prstGeom>
          <a:noFill/>
        </p:spPr>
        <p:txBody>
          <a:bodyPr wrap="square" rtlCol="0">
            <a:spAutoFit/>
          </a:bodyPr>
          <a:lstStyle/>
          <a:p>
            <a:r>
              <a:rPr lang="en-US" sz="1000" i="1" dirty="0" smtClean="0">
                <a:latin typeface="Arial" pitchFamily="34" charset="0"/>
                <a:cs typeface="Arial" pitchFamily="34" charset="0"/>
              </a:rPr>
              <a:t>Energy Portfolio Management</a:t>
            </a:r>
            <a:endParaRPr lang="en-US" sz="1000" i="1" dirty="0">
              <a:latin typeface="Arial" pitchFamily="34" charset="0"/>
              <a:cs typeface="Arial" pitchFamily="34" charset="0"/>
            </a:endParaRPr>
          </a:p>
        </p:txBody>
      </p:sp>
      <p:sp>
        <p:nvSpPr>
          <p:cNvPr id="16" name="Rectangle 15"/>
          <p:cNvSpPr/>
          <p:nvPr/>
        </p:nvSpPr>
        <p:spPr>
          <a:xfrm>
            <a:off x="728883" y="3414190"/>
            <a:ext cx="2059159" cy="685800"/>
          </a:xfrm>
          <a:prstGeom prst="rect">
            <a:avLst/>
          </a:prstGeom>
          <a:solidFill>
            <a:schemeClr val="accent6">
              <a:lumMod val="20000"/>
              <a:lumOff val="80000"/>
            </a:schemeClr>
          </a:solidFill>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sz="1400" i="1" u="sng" dirty="0" smtClean="0">
                <a:solidFill>
                  <a:srgbClr val="0070C0"/>
                </a:solidFill>
                <a:latin typeface="Arial" pitchFamily="34" charset="0"/>
                <a:cs typeface="Arial" pitchFamily="34" charset="0"/>
              </a:rPr>
              <a:t>Strategy Theme</a:t>
            </a:r>
          </a:p>
          <a:p>
            <a:pPr algn="ctr"/>
            <a:r>
              <a:rPr lang="en-US" sz="1400" dirty="0" err="1" smtClean="0">
                <a:solidFill>
                  <a:srgbClr val="0070C0"/>
                </a:solidFill>
                <a:latin typeface="Arial" pitchFamily="34" charset="0"/>
                <a:cs typeface="Arial" pitchFamily="34" charset="0"/>
              </a:rPr>
              <a:t>Akselerasi</a:t>
            </a:r>
            <a:r>
              <a:rPr lang="en-US" sz="1400" dirty="0" smtClean="0">
                <a:solidFill>
                  <a:srgbClr val="0070C0"/>
                </a:solidFill>
                <a:latin typeface="Arial" pitchFamily="34" charset="0"/>
                <a:cs typeface="Arial" pitchFamily="34" charset="0"/>
              </a:rPr>
              <a:t> </a:t>
            </a:r>
            <a:r>
              <a:rPr lang="en-US" sz="1400" dirty="0" err="1" smtClean="0">
                <a:solidFill>
                  <a:srgbClr val="0070C0"/>
                </a:solidFill>
                <a:latin typeface="Arial" pitchFamily="34" charset="0"/>
                <a:cs typeface="Arial" pitchFamily="34" charset="0"/>
              </a:rPr>
              <a:t>Peningkatan</a:t>
            </a:r>
            <a:r>
              <a:rPr lang="en-US" sz="1400" dirty="0" smtClean="0">
                <a:solidFill>
                  <a:srgbClr val="0070C0"/>
                </a:solidFill>
                <a:latin typeface="Arial" pitchFamily="34" charset="0"/>
                <a:cs typeface="Arial" pitchFamily="34" charset="0"/>
              </a:rPr>
              <a:t> </a:t>
            </a:r>
            <a:r>
              <a:rPr lang="en-US" sz="1400" dirty="0" err="1" smtClean="0">
                <a:solidFill>
                  <a:srgbClr val="0070C0"/>
                </a:solidFill>
                <a:latin typeface="Arial" pitchFamily="34" charset="0"/>
                <a:cs typeface="Arial" pitchFamily="34" charset="0"/>
              </a:rPr>
              <a:t>Pemanfaatan</a:t>
            </a:r>
            <a:r>
              <a:rPr lang="en-US" sz="1400" dirty="0" smtClean="0">
                <a:solidFill>
                  <a:srgbClr val="0070C0"/>
                </a:solidFill>
                <a:latin typeface="Arial" pitchFamily="34" charset="0"/>
                <a:cs typeface="Arial" pitchFamily="34" charset="0"/>
              </a:rPr>
              <a:t> </a:t>
            </a:r>
            <a:r>
              <a:rPr lang="en-US" sz="1400" dirty="0" err="1" smtClean="0">
                <a:solidFill>
                  <a:srgbClr val="0070C0"/>
                </a:solidFill>
                <a:latin typeface="Arial" pitchFamily="34" charset="0"/>
                <a:cs typeface="Arial" pitchFamily="34" charset="0"/>
              </a:rPr>
              <a:t>Domestik</a:t>
            </a:r>
            <a:endParaRPr lang="en-US" sz="1400" dirty="0">
              <a:solidFill>
                <a:srgbClr val="0070C0"/>
              </a:solidFill>
              <a:latin typeface="Arial" pitchFamily="34" charset="0"/>
              <a:cs typeface="Arial" pitchFamily="34" charset="0"/>
            </a:endParaRPr>
          </a:p>
        </p:txBody>
      </p:sp>
      <p:cxnSp>
        <p:nvCxnSpPr>
          <p:cNvPr id="18" name="Straight Arrow Connector 17"/>
          <p:cNvCxnSpPr>
            <a:stCxn id="4" idx="2"/>
            <a:endCxn id="16" idx="0"/>
          </p:cNvCxnSpPr>
          <p:nvPr/>
        </p:nvCxnSpPr>
        <p:spPr>
          <a:xfrm>
            <a:off x="1758462" y="2780928"/>
            <a:ext cx="1" cy="633262"/>
          </a:xfrm>
          <a:prstGeom prst="straightConnector1">
            <a:avLst/>
          </a:prstGeom>
          <a:ln w="3810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3" name="Elbow Connector 32"/>
          <p:cNvCxnSpPr>
            <a:stCxn id="16" idx="2"/>
            <a:endCxn id="2050" idx="1"/>
          </p:cNvCxnSpPr>
          <p:nvPr/>
        </p:nvCxnSpPr>
        <p:spPr>
          <a:xfrm rot="16200000" flipH="1">
            <a:off x="2648955" y="3209498"/>
            <a:ext cx="539669" cy="2320652"/>
          </a:xfrm>
          <a:prstGeom prst="bentConnector2">
            <a:avLst/>
          </a:prstGeom>
          <a:ln w="3810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4" name="TextBox 33"/>
          <p:cNvSpPr txBox="1"/>
          <p:nvPr/>
        </p:nvSpPr>
        <p:spPr>
          <a:xfrm>
            <a:off x="464596" y="4848166"/>
            <a:ext cx="3614519" cy="1615827"/>
          </a:xfrm>
          <a:prstGeom prst="rect">
            <a:avLst/>
          </a:prstGeom>
          <a:noFill/>
        </p:spPr>
        <p:txBody>
          <a:bodyPr wrap="square" rtlCol="0">
            <a:spAutoFit/>
          </a:bodyPr>
          <a:lstStyle/>
          <a:p>
            <a:pPr marL="114300" indent="-114300">
              <a:buFont typeface="Arial" pitchFamily="34" charset="0"/>
              <a:buChar char="•"/>
            </a:pPr>
            <a:r>
              <a:rPr lang="en-US" sz="1100" b="1" i="1" u="sng" dirty="0" smtClean="0">
                <a:solidFill>
                  <a:srgbClr val="002060"/>
                </a:solidFill>
                <a:latin typeface="Arial" pitchFamily="34" charset="0"/>
                <a:cs typeface="Arial" pitchFamily="34" charset="0"/>
              </a:rPr>
              <a:t>Development Phase Approach</a:t>
            </a:r>
          </a:p>
          <a:p>
            <a:pPr marL="514350" lvl="1" indent="-228600" algn="just">
              <a:buFont typeface="+mj-lt"/>
              <a:buAutoNum type="alphaLcPeriod"/>
            </a:pPr>
            <a:r>
              <a:rPr lang="en-US" sz="1100" dirty="0" err="1" smtClean="0">
                <a:solidFill>
                  <a:srgbClr val="002060"/>
                </a:solidFill>
                <a:latin typeface="Arial" pitchFamily="34" charset="0"/>
                <a:cs typeface="Arial" pitchFamily="34" charset="0"/>
              </a:rPr>
              <a:t>Percepatan</a:t>
            </a:r>
            <a:r>
              <a:rPr lang="en-US" sz="1100" dirty="0" smtClean="0">
                <a:solidFill>
                  <a:srgbClr val="002060"/>
                </a:solidFill>
                <a:latin typeface="Arial" pitchFamily="34" charset="0"/>
                <a:cs typeface="Arial" pitchFamily="34" charset="0"/>
              </a:rPr>
              <a:t> </a:t>
            </a:r>
            <a:r>
              <a:rPr lang="en-US" sz="1100" dirty="0" err="1" smtClean="0">
                <a:solidFill>
                  <a:srgbClr val="002060"/>
                </a:solidFill>
                <a:latin typeface="Arial" pitchFamily="34" charset="0"/>
                <a:cs typeface="Arial" pitchFamily="34" charset="0"/>
              </a:rPr>
              <a:t>pembangunan</a:t>
            </a:r>
            <a:r>
              <a:rPr lang="en-US" sz="1100" dirty="0" smtClean="0">
                <a:solidFill>
                  <a:srgbClr val="002060"/>
                </a:solidFill>
                <a:latin typeface="Arial" pitchFamily="34" charset="0"/>
                <a:cs typeface="Arial" pitchFamily="34" charset="0"/>
              </a:rPr>
              <a:t> </a:t>
            </a:r>
            <a:r>
              <a:rPr lang="en-US" sz="1100" dirty="0" err="1" smtClean="0">
                <a:solidFill>
                  <a:srgbClr val="002060"/>
                </a:solidFill>
                <a:latin typeface="Arial" pitchFamily="34" charset="0"/>
                <a:cs typeface="Arial" pitchFamily="34" charset="0"/>
              </a:rPr>
              <a:t>infrastruktur</a:t>
            </a:r>
            <a:r>
              <a:rPr lang="en-US" sz="1100" dirty="0" smtClean="0">
                <a:solidFill>
                  <a:srgbClr val="002060"/>
                </a:solidFill>
                <a:latin typeface="Arial" pitchFamily="34" charset="0"/>
                <a:cs typeface="Arial" pitchFamily="34" charset="0"/>
              </a:rPr>
              <a:t> </a:t>
            </a:r>
            <a:r>
              <a:rPr lang="en-US" sz="1100" dirty="0" err="1" smtClean="0">
                <a:solidFill>
                  <a:srgbClr val="002060"/>
                </a:solidFill>
                <a:latin typeface="Arial" pitchFamily="34" charset="0"/>
                <a:cs typeface="Arial" pitchFamily="34" charset="0"/>
              </a:rPr>
              <a:t>energi</a:t>
            </a:r>
            <a:endParaRPr lang="en-US" sz="1100" dirty="0" smtClean="0">
              <a:solidFill>
                <a:srgbClr val="002060"/>
              </a:solidFill>
              <a:latin typeface="Arial" pitchFamily="34" charset="0"/>
              <a:cs typeface="Arial" pitchFamily="34" charset="0"/>
            </a:endParaRPr>
          </a:p>
          <a:p>
            <a:pPr marL="514350" lvl="1" indent="-228600" algn="just">
              <a:buFont typeface="+mj-lt"/>
              <a:buAutoNum type="alphaLcPeriod"/>
            </a:pPr>
            <a:r>
              <a:rPr lang="en-US" sz="1100" dirty="0" err="1" smtClean="0">
                <a:solidFill>
                  <a:srgbClr val="002060"/>
                </a:solidFill>
                <a:latin typeface="Arial" pitchFamily="34" charset="0"/>
                <a:cs typeface="Arial" pitchFamily="34" charset="0"/>
              </a:rPr>
              <a:t>Alokasi</a:t>
            </a:r>
            <a:r>
              <a:rPr lang="en-US" sz="1100" dirty="0" smtClean="0">
                <a:solidFill>
                  <a:srgbClr val="002060"/>
                </a:solidFill>
                <a:latin typeface="Arial" pitchFamily="34" charset="0"/>
                <a:cs typeface="Arial" pitchFamily="34" charset="0"/>
              </a:rPr>
              <a:t> </a:t>
            </a:r>
            <a:r>
              <a:rPr lang="id-ID" sz="1100" dirty="0" smtClean="0">
                <a:solidFill>
                  <a:srgbClr val="002060"/>
                </a:solidFill>
                <a:latin typeface="Arial" pitchFamily="34" charset="0"/>
                <a:cs typeface="Arial" pitchFamily="34" charset="0"/>
              </a:rPr>
              <a:t>Energi (Gas, Coal)</a:t>
            </a:r>
            <a:r>
              <a:rPr lang="en-US" sz="1100" dirty="0" smtClean="0">
                <a:solidFill>
                  <a:srgbClr val="002060"/>
                </a:solidFill>
                <a:latin typeface="Arial" pitchFamily="34" charset="0"/>
                <a:cs typeface="Arial" pitchFamily="34" charset="0"/>
              </a:rPr>
              <a:t> </a:t>
            </a:r>
            <a:r>
              <a:rPr lang="en-US" sz="1100" dirty="0" err="1" smtClean="0">
                <a:solidFill>
                  <a:srgbClr val="002060"/>
                </a:solidFill>
                <a:latin typeface="Arial" pitchFamily="34" charset="0"/>
                <a:cs typeface="Arial" pitchFamily="34" charset="0"/>
              </a:rPr>
              <a:t>sebagai</a:t>
            </a:r>
            <a:r>
              <a:rPr lang="en-US" sz="1100" dirty="0" smtClean="0">
                <a:solidFill>
                  <a:srgbClr val="002060"/>
                </a:solidFill>
                <a:latin typeface="Arial" pitchFamily="34" charset="0"/>
                <a:cs typeface="Arial" pitchFamily="34" charset="0"/>
              </a:rPr>
              <a:t> </a:t>
            </a:r>
            <a:r>
              <a:rPr lang="en-US" sz="1100" dirty="0" err="1" smtClean="0">
                <a:solidFill>
                  <a:srgbClr val="002060"/>
                </a:solidFill>
                <a:latin typeface="Arial" pitchFamily="34" charset="0"/>
                <a:cs typeface="Arial" pitchFamily="34" charset="0"/>
              </a:rPr>
              <a:t>bagian</a:t>
            </a:r>
            <a:r>
              <a:rPr lang="en-US" sz="1100" dirty="0" smtClean="0">
                <a:solidFill>
                  <a:srgbClr val="002060"/>
                </a:solidFill>
                <a:latin typeface="Arial" pitchFamily="34" charset="0"/>
                <a:cs typeface="Arial" pitchFamily="34" charset="0"/>
              </a:rPr>
              <a:t> </a:t>
            </a:r>
            <a:r>
              <a:rPr lang="en-US" sz="1100" dirty="0" err="1" smtClean="0">
                <a:solidFill>
                  <a:srgbClr val="002060"/>
                </a:solidFill>
                <a:latin typeface="Arial" pitchFamily="34" charset="0"/>
                <a:cs typeface="Arial" pitchFamily="34" charset="0"/>
              </a:rPr>
              <a:t>perkuatan</a:t>
            </a:r>
            <a:r>
              <a:rPr lang="en-US" sz="1100" dirty="0" smtClean="0">
                <a:solidFill>
                  <a:srgbClr val="002060"/>
                </a:solidFill>
                <a:latin typeface="Arial" pitchFamily="34" charset="0"/>
                <a:cs typeface="Arial" pitchFamily="34" charset="0"/>
              </a:rPr>
              <a:t> </a:t>
            </a:r>
            <a:r>
              <a:rPr lang="en-US" sz="1100" dirty="0" err="1" smtClean="0">
                <a:solidFill>
                  <a:srgbClr val="002060"/>
                </a:solidFill>
                <a:latin typeface="Arial" pitchFamily="34" charset="0"/>
                <a:cs typeface="Arial" pitchFamily="34" charset="0"/>
              </a:rPr>
              <a:t>pembangunan</a:t>
            </a:r>
            <a:r>
              <a:rPr lang="en-US" sz="1100" dirty="0" smtClean="0">
                <a:solidFill>
                  <a:srgbClr val="002060"/>
                </a:solidFill>
                <a:latin typeface="Arial" pitchFamily="34" charset="0"/>
                <a:cs typeface="Arial" pitchFamily="34" charset="0"/>
              </a:rPr>
              <a:t> </a:t>
            </a:r>
            <a:r>
              <a:rPr lang="en-US" sz="1100" dirty="0" err="1" smtClean="0">
                <a:solidFill>
                  <a:srgbClr val="002060"/>
                </a:solidFill>
                <a:latin typeface="Arial" pitchFamily="34" charset="0"/>
                <a:cs typeface="Arial" pitchFamily="34" charset="0"/>
              </a:rPr>
              <a:t>infrastruktur</a:t>
            </a:r>
            <a:endParaRPr lang="en-US" sz="1100" dirty="0" smtClean="0">
              <a:solidFill>
                <a:srgbClr val="002060"/>
              </a:solidFill>
              <a:latin typeface="Arial" pitchFamily="34" charset="0"/>
              <a:cs typeface="Arial" pitchFamily="34" charset="0"/>
            </a:endParaRPr>
          </a:p>
          <a:p>
            <a:pPr marL="514350" lvl="1" indent="-228600" algn="just">
              <a:buFont typeface="+mj-lt"/>
              <a:buAutoNum type="alphaLcPeriod"/>
            </a:pPr>
            <a:r>
              <a:rPr lang="en-US" sz="1100" dirty="0" err="1" smtClean="0">
                <a:solidFill>
                  <a:srgbClr val="002060"/>
                </a:solidFill>
                <a:latin typeface="Arial" pitchFamily="34" charset="0"/>
                <a:cs typeface="Arial" pitchFamily="34" charset="0"/>
              </a:rPr>
              <a:t>Skema</a:t>
            </a:r>
            <a:r>
              <a:rPr lang="en-US" sz="1100" dirty="0" smtClean="0">
                <a:solidFill>
                  <a:srgbClr val="002060"/>
                </a:solidFill>
                <a:latin typeface="Arial" pitchFamily="34" charset="0"/>
                <a:cs typeface="Arial" pitchFamily="34" charset="0"/>
              </a:rPr>
              <a:t> </a:t>
            </a:r>
            <a:r>
              <a:rPr lang="en-US" sz="1100" dirty="0" err="1" smtClean="0">
                <a:solidFill>
                  <a:srgbClr val="002060"/>
                </a:solidFill>
                <a:latin typeface="Arial" pitchFamily="34" charset="0"/>
                <a:cs typeface="Arial" pitchFamily="34" charset="0"/>
              </a:rPr>
              <a:t>bisnis</a:t>
            </a:r>
            <a:r>
              <a:rPr lang="en-US" sz="1100" dirty="0" smtClean="0">
                <a:solidFill>
                  <a:srgbClr val="002060"/>
                </a:solidFill>
                <a:latin typeface="Arial" pitchFamily="34" charset="0"/>
                <a:cs typeface="Arial" pitchFamily="34" charset="0"/>
              </a:rPr>
              <a:t> </a:t>
            </a:r>
            <a:r>
              <a:rPr lang="en-US" sz="1100" dirty="0" err="1" smtClean="0">
                <a:solidFill>
                  <a:srgbClr val="002060"/>
                </a:solidFill>
                <a:latin typeface="Arial" pitchFamily="34" charset="0"/>
                <a:cs typeface="Arial" pitchFamily="34" charset="0"/>
              </a:rPr>
              <a:t>dengan</a:t>
            </a:r>
            <a:r>
              <a:rPr lang="en-US" sz="1100" dirty="0" smtClean="0">
                <a:solidFill>
                  <a:srgbClr val="002060"/>
                </a:solidFill>
                <a:latin typeface="Arial" pitchFamily="34" charset="0"/>
                <a:cs typeface="Arial" pitchFamily="34" charset="0"/>
              </a:rPr>
              <a:t> </a:t>
            </a:r>
            <a:r>
              <a:rPr lang="en-US" sz="1100" dirty="0" err="1" smtClean="0">
                <a:solidFill>
                  <a:srgbClr val="002060"/>
                </a:solidFill>
                <a:latin typeface="Arial" pitchFamily="34" charset="0"/>
                <a:cs typeface="Arial" pitchFamily="34" charset="0"/>
              </a:rPr>
              <a:t>penjaminan</a:t>
            </a:r>
            <a:r>
              <a:rPr lang="en-US" sz="1100" dirty="0" smtClean="0">
                <a:solidFill>
                  <a:srgbClr val="002060"/>
                </a:solidFill>
                <a:latin typeface="Arial" pitchFamily="34" charset="0"/>
                <a:cs typeface="Arial" pitchFamily="34" charset="0"/>
              </a:rPr>
              <a:t> </a:t>
            </a:r>
            <a:r>
              <a:rPr lang="en-US" sz="1100" dirty="0" err="1" smtClean="0">
                <a:solidFill>
                  <a:srgbClr val="002060"/>
                </a:solidFill>
                <a:latin typeface="Arial" pitchFamily="34" charset="0"/>
                <a:cs typeface="Arial" pitchFamily="34" charset="0"/>
              </a:rPr>
              <a:t>investasi</a:t>
            </a:r>
            <a:r>
              <a:rPr lang="en-US" sz="1100" dirty="0" smtClean="0">
                <a:solidFill>
                  <a:srgbClr val="002060"/>
                </a:solidFill>
                <a:latin typeface="Arial" pitchFamily="34" charset="0"/>
                <a:cs typeface="Arial" pitchFamily="34" charset="0"/>
              </a:rPr>
              <a:t> </a:t>
            </a:r>
            <a:r>
              <a:rPr lang="en-US" sz="1100" dirty="0" err="1" smtClean="0">
                <a:solidFill>
                  <a:srgbClr val="002060"/>
                </a:solidFill>
                <a:latin typeface="Arial" pitchFamily="34" charset="0"/>
                <a:cs typeface="Arial" pitchFamily="34" charset="0"/>
              </a:rPr>
              <a:t>pengembang</a:t>
            </a:r>
            <a:r>
              <a:rPr lang="en-US" sz="1100" dirty="0" smtClean="0">
                <a:solidFill>
                  <a:srgbClr val="002060"/>
                </a:solidFill>
                <a:latin typeface="Arial" pitchFamily="34" charset="0"/>
                <a:cs typeface="Arial" pitchFamily="34" charset="0"/>
              </a:rPr>
              <a:t> </a:t>
            </a:r>
            <a:r>
              <a:rPr lang="en-US" sz="1100" dirty="0" err="1" smtClean="0">
                <a:solidFill>
                  <a:srgbClr val="002060"/>
                </a:solidFill>
                <a:latin typeface="Arial" pitchFamily="34" charset="0"/>
                <a:cs typeface="Arial" pitchFamily="34" charset="0"/>
              </a:rPr>
              <a:t>infrastruktur</a:t>
            </a:r>
            <a:endParaRPr lang="en-US" sz="1100" dirty="0" smtClean="0">
              <a:solidFill>
                <a:srgbClr val="002060"/>
              </a:solidFill>
              <a:latin typeface="Arial" pitchFamily="34" charset="0"/>
              <a:cs typeface="Arial" pitchFamily="34" charset="0"/>
            </a:endParaRPr>
          </a:p>
          <a:p>
            <a:pPr marL="514350" lvl="1" indent="-228600" algn="just">
              <a:buFont typeface="+mj-lt"/>
              <a:buAutoNum type="alphaLcPeriod"/>
            </a:pPr>
            <a:r>
              <a:rPr lang="en-US" sz="1100" dirty="0" err="1" smtClean="0">
                <a:solidFill>
                  <a:srgbClr val="002060"/>
                </a:solidFill>
                <a:latin typeface="Arial" pitchFamily="34" charset="0"/>
                <a:cs typeface="Arial" pitchFamily="34" charset="0"/>
              </a:rPr>
              <a:t>Skema</a:t>
            </a:r>
            <a:r>
              <a:rPr lang="en-US" sz="1100" dirty="0" smtClean="0">
                <a:solidFill>
                  <a:srgbClr val="002060"/>
                </a:solidFill>
                <a:latin typeface="Arial" pitchFamily="34" charset="0"/>
                <a:cs typeface="Arial" pitchFamily="34" charset="0"/>
              </a:rPr>
              <a:t> </a:t>
            </a:r>
            <a:r>
              <a:rPr lang="en-US" sz="1100" dirty="0" err="1" smtClean="0">
                <a:solidFill>
                  <a:srgbClr val="002060"/>
                </a:solidFill>
                <a:latin typeface="Arial" pitchFamily="34" charset="0"/>
                <a:cs typeface="Arial" pitchFamily="34" charset="0"/>
              </a:rPr>
              <a:t>penyaluran</a:t>
            </a:r>
            <a:r>
              <a:rPr lang="en-US" sz="1100" dirty="0" smtClean="0">
                <a:solidFill>
                  <a:srgbClr val="002060"/>
                </a:solidFill>
                <a:latin typeface="Arial" pitchFamily="34" charset="0"/>
                <a:cs typeface="Arial" pitchFamily="34" charset="0"/>
              </a:rPr>
              <a:t> </a:t>
            </a:r>
            <a:r>
              <a:rPr lang="en-US" sz="1100" dirty="0" err="1" smtClean="0">
                <a:solidFill>
                  <a:srgbClr val="002060"/>
                </a:solidFill>
                <a:latin typeface="Arial" pitchFamily="34" charset="0"/>
                <a:cs typeface="Arial" pitchFamily="34" charset="0"/>
              </a:rPr>
              <a:t>efisien</a:t>
            </a:r>
            <a:r>
              <a:rPr lang="en-US" sz="1100" dirty="0" smtClean="0">
                <a:solidFill>
                  <a:srgbClr val="002060"/>
                </a:solidFill>
                <a:latin typeface="Arial" pitchFamily="34" charset="0"/>
                <a:cs typeface="Arial" pitchFamily="34" charset="0"/>
              </a:rPr>
              <a:t> </a:t>
            </a:r>
            <a:r>
              <a:rPr lang="en-US" sz="1100" dirty="0" err="1" smtClean="0">
                <a:solidFill>
                  <a:srgbClr val="002060"/>
                </a:solidFill>
                <a:latin typeface="Arial" pitchFamily="34" charset="0"/>
                <a:cs typeface="Arial" pitchFamily="34" charset="0"/>
              </a:rPr>
              <a:t>dan</a:t>
            </a:r>
            <a:r>
              <a:rPr lang="en-US" sz="1100" dirty="0" smtClean="0">
                <a:solidFill>
                  <a:srgbClr val="002060"/>
                </a:solidFill>
                <a:latin typeface="Arial" pitchFamily="34" charset="0"/>
                <a:cs typeface="Arial" pitchFamily="34" charset="0"/>
              </a:rPr>
              <a:t> </a:t>
            </a:r>
            <a:r>
              <a:rPr lang="en-US" sz="1100" dirty="0" err="1" smtClean="0">
                <a:solidFill>
                  <a:srgbClr val="002060"/>
                </a:solidFill>
                <a:latin typeface="Arial" pitchFamily="34" charset="0"/>
                <a:cs typeface="Arial" pitchFamily="34" charset="0"/>
              </a:rPr>
              <a:t>efektif</a:t>
            </a:r>
            <a:r>
              <a:rPr lang="en-US" sz="1100" dirty="0" smtClean="0">
                <a:solidFill>
                  <a:srgbClr val="002060"/>
                </a:solidFill>
                <a:latin typeface="Arial" pitchFamily="34" charset="0"/>
                <a:cs typeface="Arial" pitchFamily="34" charset="0"/>
              </a:rPr>
              <a:t> </a:t>
            </a:r>
            <a:r>
              <a:rPr lang="en-US" sz="1100" dirty="0" err="1" smtClean="0">
                <a:solidFill>
                  <a:srgbClr val="002060"/>
                </a:solidFill>
                <a:latin typeface="Arial" pitchFamily="34" charset="0"/>
                <a:cs typeface="Arial" pitchFamily="34" charset="0"/>
              </a:rPr>
              <a:t>untuk</a:t>
            </a:r>
            <a:r>
              <a:rPr lang="en-US" sz="1100" dirty="0" smtClean="0">
                <a:solidFill>
                  <a:srgbClr val="002060"/>
                </a:solidFill>
                <a:latin typeface="Arial" pitchFamily="34" charset="0"/>
                <a:cs typeface="Arial" pitchFamily="34" charset="0"/>
              </a:rPr>
              <a:t> </a:t>
            </a:r>
            <a:r>
              <a:rPr lang="en-US" sz="1100" i="1" dirty="0" smtClean="0">
                <a:solidFill>
                  <a:srgbClr val="002060"/>
                </a:solidFill>
                <a:latin typeface="Arial" pitchFamily="34" charset="0"/>
                <a:cs typeface="Arial" pitchFamily="34" charset="0"/>
              </a:rPr>
              <a:t>competitiveness</a:t>
            </a:r>
            <a:endParaRPr lang="en-US" sz="1100" dirty="0" smtClean="0">
              <a:solidFill>
                <a:srgbClr val="002060"/>
              </a:solidFill>
              <a:latin typeface="Arial" pitchFamily="34" charset="0"/>
              <a:cs typeface="Arial" pitchFamily="34" charset="0"/>
            </a:endParaRPr>
          </a:p>
          <a:p>
            <a:pPr marL="514350" lvl="1" indent="-228600" algn="just">
              <a:buFont typeface="+mj-lt"/>
              <a:buAutoNum type="alphaLcPeriod"/>
            </a:pPr>
            <a:r>
              <a:rPr lang="en-US" sz="1100" dirty="0" err="1" smtClean="0">
                <a:solidFill>
                  <a:srgbClr val="002060"/>
                </a:solidFill>
                <a:latin typeface="Arial" pitchFamily="34" charset="0"/>
                <a:cs typeface="Arial" pitchFamily="34" charset="0"/>
              </a:rPr>
              <a:t>Sinkronisasi</a:t>
            </a:r>
            <a:r>
              <a:rPr lang="en-US" sz="1100" dirty="0" smtClean="0">
                <a:solidFill>
                  <a:srgbClr val="002060"/>
                </a:solidFill>
                <a:latin typeface="Arial" pitchFamily="34" charset="0"/>
                <a:cs typeface="Arial" pitchFamily="34" charset="0"/>
              </a:rPr>
              <a:t> </a:t>
            </a:r>
            <a:r>
              <a:rPr lang="en-US" sz="1100" dirty="0" err="1" smtClean="0">
                <a:solidFill>
                  <a:srgbClr val="002060"/>
                </a:solidFill>
                <a:latin typeface="Arial" pitchFamily="34" charset="0"/>
                <a:cs typeface="Arial" pitchFamily="34" charset="0"/>
              </a:rPr>
              <a:t>dan</a:t>
            </a:r>
            <a:r>
              <a:rPr lang="en-US" sz="1100" dirty="0" smtClean="0">
                <a:solidFill>
                  <a:srgbClr val="002060"/>
                </a:solidFill>
                <a:latin typeface="Arial" pitchFamily="34" charset="0"/>
                <a:cs typeface="Arial" pitchFamily="34" charset="0"/>
              </a:rPr>
              <a:t> </a:t>
            </a:r>
            <a:r>
              <a:rPr lang="en-US" sz="1100" dirty="0" err="1" smtClean="0">
                <a:solidFill>
                  <a:srgbClr val="002060"/>
                </a:solidFill>
                <a:latin typeface="Arial" pitchFamily="34" charset="0"/>
                <a:cs typeface="Arial" pitchFamily="34" charset="0"/>
              </a:rPr>
              <a:t>sinergi</a:t>
            </a:r>
            <a:r>
              <a:rPr lang="en-US" sz="1100" dirty="0" smtClean="0">
                <a:solidFill>
                  <a:srgbClr val="002060"/>
                </a:solidFill>
                <a:latin typeface="Arial" pitchFamily="34" charset="0"/>
                <a:cs typeface="Arial" pitchFamily="34" charset="0"/>
              </a:rPr>
              <a:t> </a:t>
            </a:r>
            <a:r>
              <a:rPr lang="en-US" sz="1100" dirty="0" err="1" smtClean="0">
                <a:solidFill>
                  <a:srgbClr val="002060"/>
                </a:solidFill>
                <a:latin typeface="Arial" pitchFamily="34" charset="0"/>
                <a:cs typeface="Arial" pitchFamily="34" charset="0"/>
              </a:rPr>
              <a:t>dalam</a:t>
            </a:r>
            <a:r>
              <a:rPr lang="en-US" sz="1100" dirty="0" smtClean="0">
                <a:solidFill>
                  <a:srgbClr val="002060"/>
                </a:solidFill>
                <a:latin typeface="Arial" pitchFamily="34" charset="0"/>
                <a:cs typeface="Arial" pitchFamily="34" charset="0"/>
              </a:rPr>
              <a:t> </a:t>
            </a:r>
            <a:r>
              <a:rPr lang="en-US" sz="1100" dirty="0" err="1" smtClean="0">
                <a:solidFill>
                  <a:srgbClr val="002060"/>
                </a:solidFill>
                <a:latin typeface="Arial" pitchFamily="34" charset="0"/>
                <a:cs typeface="Arial" pitchFamily="34" charset="0"/>
              </a:rPr>
              <a:t>realisasi</a:t>
            </a:r>
            <a:endParaRPr lang="en-US" sz="1100" dirty="0">
              <a:solidFill>
                <a:srgbClr val="002060"/>
              </a:solidFill>
              <a:latin typeface="Arial" pitchFamily="34" charset="0"/>
              <a:cs typeface="Arial" pitchFamily="34" charset="0"/>
            </a:endParaRPr>
          </a:p>
        </p:txBody>
      </p:sp>
      <p:sp>
        <p:nvSpPr>
          <p:cNvPr id="37" name="Title 1"/>
          <p:cNvSpPr>
            <a:spLocks noGrp="1"/>
          </p:cNvSpPr>
          <p:nvPr>
            <p:ph type="title"/>
          </p:nvPr>
        </p:nvSpPr>
        <p:spPr>
          <a:xfrm>
            <a:off x="422031" y="884238"/>
            <a:ext cx="3351627" cy="334962"/>
          </a:xfrm>
        </p:spPr>
        <p:txBody>
          <a:bodyPr vert="horz" lIns="91440" tIns="45720" rIns="91440" bIns="45720" rtlCol="0" anchor="ctr">
            <a:noAutofit/>
          </a:bodyPr>
          <a:lstStyle/>
          <a:p>
            <a:pPr marL="285750" indent="-285750" algn="l"/>
            <a:r>
              <a:rPr lang="en-US" sz="1200" b="1" u="sng" dirty="0" err="1" smtClean="0">
                <a:latin typeface="Arial" pitchFamily="34" charset="0"/>
                <a:cs typeface="Arial" pitchFamily="34" charset="0"/>
              </a:rPr>
              <a:t>Konsep</a:t>
            </a:r>
            <a:r>
              <a:rPr lang="en-US" sz="1200" b="1" u="sng" dirty="0" smtClean="0">
                <a:latin typeface="Arial" pitchFamily="34" charset="0"/>
                <a:cs typeface="Arial" pitchFamily="34" charset="0"/>
              </a:rPr>
              <a:t> </a:t>
            </a:r>
            <a:r>
              <a:rPr lang="en-US" sz="1200" b="1" u="sng" dirty="0" err="1" smtClean="0">
                <a:latin typeface="Arial" pitchFamily="34" charset="0"/>
                <a:cs typeface="Arial" pitchFamily="34" charset="0"/>
              </a:rPr>
              <a:t>Pengelolaan</a:t>
            </a:r>
            <a:r>
              <a:rPr lang="en-US" sz="1200" b="1" u="sng" dirty="0" smtClean="0">
                <a:latin typeface="Arial" pitchFamily="34" charset="0"/>
                <a:cs typeface="Arial" pitchFamily="34" charset="0"/>
              </a:rPr>
              <a:t> </a:t>
            </a:r>
            <a:r>
              <a:rPr lang="en-US" sz="1200" b="1" u="sng" dirty="0" err="1" smtClean="0">
                <a:latin typeface="Arial" pitchFamily="34" charset="0"/>
                <a:cs typeface="Arial" pitchFamily="34" charset="0"/>
              </a:rPr>
              <a:t>Energi</a:t>
            </a:r>
            <a:r>
              <a:rPr lang="en-US" sz="1200" b="1" u="sng" dirty="0" smtClean="0">
                <a:latin typeface="Arial" pitchFamily="34" charset="0"/>
                <a:cs typeface="Arial" pitchFamily="34" charset="0"/>
              </a:rPr>
              <a:t> </a:t>
            </a:r>
            <a:endParaRPr lang="en-US" sz="1200" b="1" u="sng" dirty="0">
              <a:latin typeface="Arial" pitchFamily="34" charset="0"/>
              <a:cs typeface="Arial" pitchFamily="34" charset="0"/>
            </a:endParaRPr>
          </a:p>
        </p:txBody>
      </p:sp>
      <p:sp>
        <p:nvSpPr>
          <p:cNvPr id="38" name="Rectangle 37"/>
          <p:cNvSpPr/>
          <p:nvPr/>
        </p:nvSpPr>
        <p:spPr>
          <a:xfrm>
            <a:off x="246185" y="144126"/>
            <a:ext cx="8264768" cy="646331"/>
          </a:xfrm>
          <a:prstGeom prst="rect">
            <a:avLst/>
          </a:prstGeom>
        </p:spPr>
        <p:txBody>
          <a:bodyPr wrap="square">
            <a:spAutoFit/>
          </a:bodyPr>
          <a:lstStyle/>
          <a:p>
            <a:pPr marL="233363" indent="-233363" algn="just">
              <a:spcBef>
                <a:spcPts val="0"/>
              </a:spcBef>
              <a:spcAft>
                <a:spcPts val="1800"/>
              </a:spcAft>
              <a:tabLst>
                <a:tab pos="233363" algn="l"/>
              </a:tabLst>
            </a:pPr>
            <a:r>
              <a:rPr lang="en-US" b="1" dirty="0" err="1" smtClean="0">
                <a:cs typeface="Arial" pitchFamily="34" charset="0"/>
              </a:rPr>
              <a:t>Membumikan</a:t>
            </a:r>
            <a:r>
              <a:rPr lang="en-US" b="1" dirty="0" smtClean="0">
                <a:cs typeface="Arial" pitchFamily="34" charset="0"/>
              </a:rPr>
              <a:t> </a:t>
            </a:r>
            <a:r>
              <a:rPr lang="en-US" b="1" dirty="0" err="1">
                <a:cs typeface="Arial" pitchFamily="34" charset="0"/>
              </a:rPr>
              <a:t>Strategi</a:t>
            </a:r>
            <a:r>
              <a:rPr lang="en-US" b="1" dirty="0">
                <a:cs typeface="Arial" pitchFamily="34" charset="0"/>
              </a:rPr>
              <a:t> </a:t>
            </a:r>
            <a:r>
              <a:rPr lang="en-US" b="1" dirty="0" err="1">
                <a:cs typeface="Arial" pitchFamily="34" charset="0"/>
              </a:rPr>
              <a:t>Ketahanan</a:t>
            </a:r>
            <a:r>
              <a:rPr lang="en-US" b="1" dirty="0">
                <a:cs typeface="Arial" pitchFamily="34" charset="0"/>
              </a:rPr>
              <a:t> </a:t>
            </a:r>
            <a:r>
              <a:rPr lang="en-US" b="1" dirty="0" err="1">
                <a:cs typeface="Arial" pitchFamily="34" charset="0"/>
              </a:rPr>
              <a:t>dan</a:t>
            </a:r>
            <a:r>
              <a:rPr lang="en-US" b="1" dirty="0">
                <a:cs typeface="Arial" pitchFamily="34" charset="0"/>
              </a:rPr>
              <a:t> </a:t>
            </a:r>
            <a:r>
              <a:rPr lang="en-US" b="1" dirty="0" err="1">
                <a:cs typeface="Arial" pitchFamily="34" charset="0"/>
              </a:rPr>
              <a:t>Kemandirian</a:t>
            </a:r>
            <a:r>
              <a:rPr lang="en-US" b="1" dirty="0">
                <a:cs typeface="Arial" pitchFamily="34" charset="0"/>
              </a:rPr>
              <a:t> </a:t>
            </a:r>
            <a:r>
              <a:rPr lang="en-US" b="1" dirty="0" err="1">
                <a:cs typeface="Arial" pitchFamily="34" charset="0"/>
              </a:rPr>
              <a:t>Energi</a:t>
            </a:r>
            <a:r>
              <a:rPr lang="en-US" b="1" dirty="0">
                <a:cs typeface="Arial" pitchFamily="34" charset="0"/>
              </a:rPr>
              <a:t> – </a:t>
            </a:r>
            <a:r>
              <a:rPr lang="en-US" b="1" i="1" dirty="0" smtClean="0">
                <a:cs typeface="Arial" pitchFamily="34" charset="0"/>
              </a:rPr>
              <a:t>Cascading</a:t>
            </a:r>
            <a:r>
              <a:rPr lang="id-ID" b="1" i="1" dirty="0" smtClean="0">
                <a:cs typeface="Arial" pitchFamily="34" charset="0"/>
              </a:rPr>
              <a:t> </a:t>
            </a:r>
            <a:r>
              <a:rPr lang="en-US" b="1" i="1" dirty="0" err="1" smtClean="0">
                <a:cs typeface="Arial" pitchFamily="34" charset="0"/>
              </a:rPr>
              <a:t>Menuju</a:t>
            </a:r>
            <a:r>
              <a:rPr lang="en-US" b="1" i="1" dirty="0" smtClean="0">
                <a:cs typeface="Arial" pitchFamily="34" charset="0"/>
              </a:rPr>
              <a:t> </a:t>
            </a:r>
            <a:r>
              <a:rPr lang="en-US" b="1" i="1" dirty="0" err="1">
                <a:cs typeface="Arial" pitchFamily="34" charset="0"/>
              </a:rPr>
              <a:t>Tataran</a:t>
            </a:r>
            <a:r>
              <a:rPr lang="en-US" b="1" i="1" dirty="0">
                <a:cs typeface="Arial" pitchFamily="34" charset="0"/>
              </a:rPr>
              <a:t> </a:t>
            </a:r>
            <a:r>
              <a:rPr lang="en-US" b="1" i="1" dirty="0" err="1">
                <a:cs typeface="Arial" pitchFamily="34" charset="0"/>
              </a:rPr>
              <a:t>Operasional</a:t>
            </a:r>
            <a:endParaRPr lang="en-US" b="1" i="1" dirty="0">
              <a:cs typeface="Arial" pitchFamily="34"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79115" y="3046602"/>
            <a:ext cx="3461238" cy="3186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 name="Rectangle 21"/>
          <p:cNvSpPr/>
          <p:nvPr/>
        </p:nvSpPr>
        <p:spPr>
          <a:xfrm>
            <a:off x="2528519" y="4293096"/>
            <a:ext cx="1251065" cy="648072"/>
          </a:xfrm>
          <a:prstGeom prst="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smtClean="0">
                <a:solidFill>
                  <a:srgbClr val="002060"/>
                </a:solidFill>
              </a:rPr>
              <a:t>Electriciy Sector</a:t>
            </a:r>
            <a:endParaRPr lang="id-ID" dirty="0">
              <a:solidFill>
                <a:srgbClr val="002060"/>
              </a:solidFill>
            </a:endParaRPr>
          </a:p>
        </p:txBody>
      </p:sp>
      <p:sp>
        <p:nvSpPr>
          <p:cNvPr id="23" name="Rectangle 22"/>
          <p:cNvSpPr/>
          <p:nvPr/>
        </p:nvSpPr>
        <p:spPr>
          <a:xfrm>
            <a:off x="7572528" y="3645024"/>
            <a:ext cx="1463968" cy="15121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b="1" dirty="0" smtClean="0">
                <a:solidFill>
                  <a:srgbClr val="FF0000"/>
                </a:solidFill>
              </a:rPr>
              <a:t>Cases :</a:t>
            </a:r>
          </a:p>
          <a:p>
            <a:pPr marL="228600" indent="-228600" algn="just">
              <a:buAutoNum type="arabicPeriod"/>
            </a:pPr>
            <a:r>
              <a:rPr lang="id-ID" sz="1200" b="1" dirty="0" smtClean="0">
                <a:solidFill>
                  <a:srgbClr val="FF0000"/>
                </a:solidFill>
              </a:rPr>
              <a:t>PLTU Tambak Lorok</a:t>
            </a:r>
          </a:p>
          <a:p>
            <a:pPr marL="228600" indent="-228600" algn="just">
              <a:buAutoNum type="arabicPeriod"/>
            </a:pPr>
            <a:r>
              <a:rPr lang="id-ID" sz="1200" b="1" dirty="0" smtClean="0">
                <a:solidFill>
                  <a:srgbClr val="FF0000"/>
                </a:solidFill>
              </a:rPr>
              <a:t>Belawan. Sumut,</a:t>
            </a:r>
          </a:p>
          <a:p>
            <a:pPr marL="228600" indent="-228600" algn="just">
              <a:buAutoNum type="arabicPeriod"/>
            </a:pPr>
            <a:r>
              <a:rPr lang="id-ID" sz="1200" b="1" dirty="0" smtClean="0">
                <a:solidFill>
                  <a:srgbClr val="FF0000"/>
                </a:solidFill>
              </a:rPr>
              <a:t>Mulut Tambang</a:t>
            </a:r>
          </a:p>
          <a:p>
            <a:pPr marL="228600" indent="-228600" algn="just">
              <a:buAutoNum type="arabicPeriod"/>
            </a:pPr>
            <a:r>
              <a:rPr lang="id-ID" sz="1200" b="1" dirty="0" smtClean="0">
                <a:solidFill>
                  <a:srgbClr val="FF0000"/>
                </a:solidFill>
              </a:rPr>
              <a:t>PLTU Batang</a:t>
            </a:r>
            <a:endParaRPr lang="id-ID" dirty="0"/>
          </a:p>
        </p:txBody>
      </p:sp>
    </p:spTree>
    <p:extLst>
      <p:ext uri="{BB962C8B-B14F-4D97-AF65-F5344CB8AC3E}">
        <p14:creationId xmlns:p14="http://schemas.microsoft.com/office/powerpoint/2010/main" val="131750450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5013176"/>
            <a:ext cx="7498080" cy="418058"/>
          </a:xfrm>
        </p:spPr>
        <p:txBody>
          <a:bodyPr>
            <a:noAutofit/>
          </a:bodyPr>
          <a:lstStyle/>
          <a:p>
            <a:r>
              <a:rPr lang="id-ID" sz="2800" dirty="0" smtClean="0">
                <a:solidFill>
                  <a:srgbClr val="FF0000"/>
                </a:solidFill>
              </a:rPr>
              <a:t>Relasi ketersedian Energi dan </a:t>
            </a:r>
            <a:br>
              <a:rPr lang="id-ID" sz="2800" dirty="0" smtClean="0">
                <a:solidFill>
                  <a:srgbClr val="FF0000"/>
                </a:solidFill>
              </a:rPr>
            </a:br>
            <a:r>
              <a:rPr lang="id-ID" sz="2800" dirty="0" smtClean="0">
                <a:solidFill>
                  <a:srgbClr val="FF0000"/>
                </a:solidFill>
              </a:rPr>
              <a:t>infrstruktur kelistrikan  </a:t>
            </a:r>
            <a:endParaRPr lang="id-ID" sz="2800" dirty="0">
              <a:solidFill>
                <a:srgbClr val="FF0000"/>
              </a:solidFill>
            </a:endParaRPr>
          </a:p>
        </p:txBody>
      </p:sp>
      <p:graphicFrame>
        <p:nvGraphicFramePr>
          <p:cNvPr id="4" name="Content Placeholder 3"/>
          <p:cNvGraphicFramePr>
            <a:graphicFrameLocks noGrp="1"/>
          </p:cNvGraphicFramePr>
          <p:nvPr>
            <p:ph sz="quarter" idx="1"/>
            <p:extLst>
              <p:ext uri="{D42A27DB-BD31-4B8C-83A1-F6EECF244321}">
                <p14:modId xmlns:p14="http://schemas.microsoft.com/office/powerpoint/2010/main" val="1918590653"/>
              </p:ext>
            </p:extLst>
          </p:nvPr>
        </p:nvGraphicFramePr>
        <p:xfrm>
          <a:off x="899592" y="476672"/>
          <a:ext cx="7714104" cy="52565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Down Arrow 4"/>
          <p:cNvSpPr/>
          <p:nvPr/>
        </p:nvSpPr>
        <p:spPr>
          <a:xfrm>
            <a:off x="1505163" y="116632"/>
            <a:ext cx="2634789" cy="185703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400" dirty="0" smtClean="0">
              <a:solidFill>
                <a:srgbClr val="002060"/>
              </a:solidFill>
            </a:endParaRPr>
          </a:p>
          <a:p>
            <a:pPr algn="ctr"/>
            <a:r>
              <a:rPr lang="id-ID" sz="1400" dirty="0" smtClean="0">
                <a:solidFill>
                  <a:srgbClr val="002060"/>
                </a:solidFill>
              </a:rPr>
              <a:t>Tenaga kerja.</a:t>
            </a:r>
          </a:p>
          <a:p>
            <a:pPr algn="ctr"/>
            <a:r>
              <a:rPr lang="id-ID" sz="1400" dirty="0" smtClean="0">
                <a:solidFill>
                  <a:srgbClr val="002060"/>
                </a:solidFill>
              </a:rPr>
              <a:t>Teknologi</a:t>
            </a:r>
          </a:p>
          <a:p>
            <a:pPr algn="ctr"/>
            <a:r>
              <a:rPr lang="id-ID" sz="1400" dirty="0" smtClean="0">
                <a:solidFill>
                  <a:srgbClr val="002060"/>
                </a:solidFill>
              </a:rPr>
              <a:t>Industri dan teknoli pendukung</a:t>
            </a:r>
            <a:endParaRPr lang="id-ID" sz="1400" dirty="0">
              <a:solidFill>
                <a:srgbClr val="002060"/>
              </a:solidFill>
            </a:endParaRPr>
          </a:p>
        </p:txBody>
      </p:sp>
      <p:sp>
        <p:nvSpPr>
          <p:cNvPr id="6" name="Down Arrow 5"/>
          <p:cNvSpPr/>
          <p:nvPr/>
        </p:nvSpPr>
        <p:spPr>
          <a:xfrm>
            <a:off x="5868144" y="4247165"/>
            <a:ext cx="3168352" cy="216024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1400" dirty="0" smtClean="0">
                <a:solidFill>
                  <a:srgbClr val="FFFF00"/>
                </a:solidFill>
              </a:rPr>
              <a:t>Produk</a:t>
            </a:r>
          </a:p>
          <a:p>
            <a:pPr algn="ctr"/>
            <a:r>
              <a:rPr lang="id-ID" sz="1400" dirty="0" smtClean="0">
                <a:solidFill>
                  <a:srgbClr val="FFFF00"/>
                </a:solidFill>
              </a:rPr>
              <a:t>Daya saing</a:t>
            </a:r>
          </a:p>
          <a:p>
            <a:pPr algn="ctr"/>
            <a:r>
              <a:rPr lang="id-ID" sz="1400" dirty="0" smtClean="0">
                <a:solidFill>
                  <a:srgbClr val="FFFF00"/>
                </a:solidFill>
              </a:rPr>
              <a:t>Mengurangi ketergatungan impor</a:t>
            </a:r>
          </a:p>
          <a:p>
            <a:pPr algn="ctr"/>
            <a:r>
              <a:rPr lang="id-ID" sz="1400" dirty="0" smtClean="0">
                <a:solidFill>
                  <a:srgbClr val="FFFF00"/>
                </a:solidFill>
              </a:rPr>
              <a:t>Menghemat devisa</a:t>
            </a:r>
          </a:p>
          <a:p>
            <a:pPr algn="ctr"/>
            <a:r>
              <a:rPr lang="id-ID" sz="1400" dirty="0" smtClean="0">
                <a:solidFill>
                  <a:srgbClr val="FFFF00"/>
                </a:solidFill>
              </a:rPr>
              <a:t>Tax pemerintah</a:t>
            </a:r>
            <a:endParaRPr lang="id-ID" sz="1400" dirty="0">
              <a:solidFill>
                <a:srgbClr val="FFFF00"/>
              </a:solidFill>
            </a:endParaRPr>
          </a:p>
        </p:txBody>
      </p:sp>
      <p:sp>
        <p:nvSpPr>
          <p:cNvPr id="7" name="Down Arrow 6"/>
          <p:cNvSpPr/>
          <p:nvPr/>
        </p:nvSpPr>
        <p:spPr>
          <a:xfrm>
            <a:off x="4139952" y="108013"/>
            <a:ext cx="3312368" cy="186565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1400" dirty="0" smtClean="0">
                <a:solidFill>
                  <a:srgbClr val="FFFF00"/>
                </a:solidFill>
              </a:rPr>
              <a:t>Investasi dan peran private sektor,</a:t>
            </a:r>
          </a:p>
          <a:p>
            <a:pPr algn="ctr"/>
            <a:r>
              <a:rPr lang="id-ID" sz="1400" dirty="0" smtClean="0">
                <a:solidFill>
                  <a:srgbClr val="FFFF00"/>
                </a:solidFill>
              </a:rPr>
              <a:t>Hilirasi prdouk</a:t>
            </a:r>
          </a:p>
          <a:p>
            <a:pPr algn="ctr"/>
            <a:r>
              <a:rPr lang="id-ID" sz="1400" dirty="0" smtClean="0">
                <a:solidFill>
                  <a:srgbClr val="FFFF00"/>
                </a:solidFill>
              </a:rPr>
              <a:t>Tumbuh industri pendukung</a:t>
            </a:r>
            <a:endParaRPr lang="id-ID" sz="1400" dirty="0">
              <a:solidFill>
                <a:srgbClr val="FFFF00"/>
              </a:solidFill>
            </a:endParaRPr>
          </a:p>
        </p:txBody>
      </p:sp>
    </p:spTree>
    <p:extLst>
      <p:ext uri="{BB962C8B-B14F-4D97-AF65-F5344CB8AC3E}">
        <p14:creationId xmlns:p14="http://schemas.microsoft.com/office/powerpoint/2010/main" val="57327084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 name="Rectangle 127"/>
          <p:cNvSpPr/>
          <p:nvPr/>
        </p:nvSpPr>
        <p:spPr>
          <a:xfrm>
            <a:off x="297475" y="1066800"/>
            <a:ext cx="8581292" cy="542333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92" name="Curved Up Arrow 91"/>
          <p:cNvSpPr/>
          <p:nvPr/>
        </p:nvSpPr>
        <p:spPr>
          <a:xfrm>
            <a:off x="2071708" y="4609664"/>
            <a:ext cx="4071937" cy="596900"/>
          </a:xfrm>
          <a:prstGeom prst="curvedUpArrow">
            <a:avLst>
              <a:gd name="adj1" fmla="val 50000"/>
              <a:gd name="adj2" fmla="val 50000"/>
              <a:gd name="adj3" fmla="val 0"/>
            </a:avLst>
          </a:prstGeom>
          <a:solidFill>
            <a:srgbClr val="4F81BD"/>
          </a:solidFill>
          <a:ln w="25400" cap="flat" cmpd="sng" algn="ctr">
            <a:solidFill>
              <a:srgbClr val="4F81BD">
                <a:shade val="50000"/>
              </a:srgbClr>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200" b="0" i="0" u="none" strike="noStrike" kern="0" cap="none" spc="0" normalizeH="0" baseline="0" noProof="0">
              <a:ln>
                <a:noFill/>
              </a:ln>
              <a:solidFill>
                <a:prstClr val="black"/>
              </a:solidFill>
              <a:effectLst/>
              <a:uLnTx/>
              <a:uFillTx/>
              <a:latin typeface="Calibri"/>
              <a:ea typeface="+mn-ea"/>
              <a:cs typeface="+mn-cs"/>
            </a:endParaRPr>
          </a:p>
        </p:txBody>
      </p:sp>
      <p:sp>
        <p:nvSpPr>
          <p:cNvPr id="93" name="Rounded Rectangle 92"/>
          <p:cNvSpPr/>
          <p:nvPr/>
        </p:nvSpPr>
        <p:spPr>
          <a:xfrm>
            <a:off x="428640" y="1206064"/>
            <a:ext cx="1643063" cy="1143000"/>
          </a:xfrm>
          <a:prstGeom prst="roundRect">
            <a:avLst/>
          </a:prstGeom>
          <a:solidFill>
            <a:srgbClr val="4F81BD"/>
          </a:solidFill>
          <a:ln w="25400" cap="flat" cmpd="sng" algn="ctr">
            <a:solidFill>
              <a:srgbClr val="4F81BD">
                <a:shade val="50000"/>
              </a:srgbClr>
            </a:solidFill>
            <a:prstDash val="solid"/>
          </a:ln>
          <a:effectLst/>
        </p:spPr>
        <p:txBody>
          <a:bodyPr anchor="ctr"/>
          <a:lstStyle/>
          <a:p>
            <a:pPr marL="0" marR="0" lvl="0" indent="0" algn="ctr" defTabSz="914400" eaLnBrk="1" fontAlgn="auto" latinLnBrk="0" hangingPunct="1">
              <a:lnSpc>
                <a:spcPct val="100000"/>
              </a:lnSpc>
              <a:spcBef>
                <a:spcPts val="600"/>
              </a:spcBef>
              <a:spcAft>
                <a:spcPts val="0"/>
              </a:spcAft>
              <a:buClrTx/>
              <a:buSzTx/>
              <a:buFontTx/>
              <a:buNone/>
              <a:tabLst/>
              <a:defRPr/>
            </a:pPr>
            <a:r>
              <a:rPr kumimoji="0" lang="id-ID" sz="1900" b="1" i="0" u="none" strike="noStrike" kern="0" cap="none" spc="0" normalizeH="0" baseline="0" noProof="0" dirty="0" smtClean="0">
                <a:ln>
                  <a:noFill/>
                </a:ln>
                <a:solidFill>
                  <a:prstClr val="white"/>
                </a:solidFill>
                <a:effectLst/>
                <a:uLnTx/>
                <a:uFillTx/>
                <a:latin typeface="Calibri"/>
                <a:ea typeface="+mn-ea"/>
                <a:cs typeface="+mn-cs"/>
              </a:rPr>
              <a:t>Energi Fosil dan</a:t>
            </a:r>
          </a:p>
          <a:p>
            <a:pPr marL="0" marR="0" lvl="0" indent="0" algn="ctr" defTabSz="914400" eaLnBrk="1" fontAlgn="auto" latinLnBrk="0" hangingPunct="1">
              <a:lnSpc>
                <a:spcPct val="100000"/>
              </a:lnSpc>
              <a:spcBef>
                <a:spcPts val="0"/>
              </a:spcBef>
              <a:spcAft>
                <a:spcPts val="0"/>
              </a:spcAft>
              <a:buClrTx/>
              <a:buSzTx/>
              <a:buFontTx/>
              <a:buNone/>
              <a:tabLst/>
              <a:defRPr/>
            </a:pPr>
            <a:r>
              <a:rPr lang="id-ID" sz="1900" b="1" kern="0" dirty="0" smtClean="0">
                <a:solidFill>
                  <a:prstClr val="white"/>
                </a:solidFill>
                <a:latin typeface="Calibri"/>
              </a:rPr>
              <a:t>Non Fosil:</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id-ID" sz="1900" b="1" i="0" u="none" strike="noStrike" kern="0" cap="none" spc="0" normalizeH="0" baseline="0" noProof="0" dirty="0" smtClean="0">
                <a:ln>
                  <a:noFill/>
                </a:ln>
                <a:solidFill>
                  <a:prstClr val="white"/>
                </a:solidFill>
                <a:effectLst/>
                <a:uLnTx/>
                <a:uFillTx/>
                <a:latin typeface="Calibri"/>
                <a:ea typeface="+mn-ea"/>
                <a:cs typeface="+mn-cs"/>
              </a:rPr>
              <a:t>kelistrikan</a:t>
            </a:r>
            <a:endParaRPr kumimoji="0" lang="id-ID" sz="1900" b="0" i="0" u="none" strike="noStrike" kern="0" cap="none" spc="0" normalizeH="0" baseline="0" noProof="0" dirty="0">
              <a:ln>
                <a:noFill/>
              </a:ln>
              <a:solidFill>
                <a:prstClr val="white"/>
              </a:solidFill>
              <a:effectLst/>
              <a:uLnTx/>
              <a:uFillTx/>
              <a:latin typeface="Calibri"/>
              <a:ea typeface="+mn-ea"/>
              <a:cs typeface="+mn-cs"/>
            </a:endParaRPr>
          </a:p>
        </p:txBody>
      </p:sp>
      <p:grpSp>
        <p:nvGrpSpPr>
          <p:cNvPr id="94" name="Group 51"/>
          <p:cNvGrpSpPr>
            <a:grpSpLocks/>
          </p:cNvGrpSpPr>
          <p:nvPr/>
        </p:nvGrpSpPr>
        <p:grpSpPr bwMode="auto">
          <a:xfrm>
            <a:off x="2462213" y="1815664"/>
            <a:ext cx="6540500" cy="338138"/>
            <a:chOff x="2285984" y="1866951"/>
            <a:chExt cx="7858508" cy="246140"/>
          </a:xfrm>
        </p:grpSpPr>
        <p:sp>
          <p:nvSpPr>
            <p:cNvPr id="95" name="TextBox 7"/>
            <p:cNvSpPr txBox="1">
              <a:spLocks noChangeArrowheads="1"/>
            </p:cNvSpPr>
            <p:nvPr/>
          </p:nvSpPr>
          <p:spPr bwMode="auto">
            <a:xfrm>
              <a:off x="2285984" y="1866951"/>
              <a:ext cx="7858508" cy="246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onstantia" pitchFamily="18" charset="0"/>
                </a:defRPr>
              </a:lvl1pPr>
              <a:lvl2pPr marL="742950" indent="-285750">
                <a:defRPr>
                  <a:solidFill>
                    <a:schemeClr val="tx1"/>
                  </a:solidFill>
                  <a:latin typeface="Constantia" pitchFamily="18" charset="0"/>
                </a:defRPr>
              </a:lvl2pPr>
              <a:lvl3pPr marL="1143000" indent="-228600">
                <a:defRPr>
                  <a:solidFill>
                    <a:schemeClr val="tx1"/>
                  </a:solidFill>
                  <a:latin typeface="Constantia" pitchFamily="18" charset="0"/>
                </a:defRPr>
              </a:lvl3pPr>
              <a:lvl4pPr marL="1600200" indent="-228600">
                <a:defRPr>
                  <a:solidFill>
                    <a:schemeClr val="tx1"/>
                  </a:solidFill>
                  <a:latin typeface="Constantia" pitchFamily="18" charset="0"/>
                </a:defRPr>
              </a:lvl4pPr>
              <a:lvl5pPr marL="2057400" indent="-228600">
                <a:defRPr>
                  <a:solidFill>
                    <a:schemeClr val="tx1"/>
                  </a:solidFill>
                  <a:latin typeface="Constantia" pitchFamily="18" charset="0"/>
                </a:defRPr>
              </a:lvl5pPr>
              <a:lvl6pPr marL="2514600" indent="-228600" fontAlgn="base">
                <a:spcBef>
                  <a:spcPct val="0"/>
                </a:spcBef>
                <a:spcAft>
                  <a:spcPct val="0"/>
                </a:spcAft>
                <a:defRPr>
                  <a:solidFill>
                    <a:schemeClr val="tx1"/>
                  </a:solidFill>
                  <a:latin typeface="Constantia" pitchFamily="18" charset="0"/>
                </a:defRPr>
              </a:lvl6pPr>
              <a:lvl7pPr marL="2971800" indent="-228600" fontAlgn="base">
                <a:spcBef>
                  <a:spcPct val="0"/>
                </a:spcBef>
                <a:spcAft>
                  <a:spcPct val="0"/>
                </a:spcAft>
                <a:defRPr>
                  <a:solidFill>
                    <a:schemeClr val="tx1"/>
                  </a:solidFill>
                  <a:latin typeface="Constantia" pitchFamily="18" charset="0"/>
                </a:defRPr>
              </a:lvl7pPr>
              <a:lvl8pPr marL="3429000" indent="-228600" fontAlgn="base">
                <a:spcBef>
                  <a:spcPct val="0"/>
                </a:spcBef>
                <a:spcAft>
                  <a:spcPct val="0"/>
                </a:spcAft>
                <a:defRPr>
                  <a:solidFill>
                    <a:schemeClr val="tx1"/>
                  </a:solidFill>
                  <a:latin typeface="Constantia" pitchFamily="18" charset="0"/>
                </a:defRPr>
              </a:lvl8pPr>
              <a:lvl9pPr marL="3886200" indent="-228600" fontAlgn="base">
                <a:spcBef>
                  <a:spcPct val="0"/>
                </a:spcBef>
                <a:spcAft>
                  <a:spcPct val="0"/>
                </a:spcAft>
                <a:defRPr>
                  <a:solidFill>
                    <a:schemeClr val="tx1"/>
                  </a:solidFill>
                  <a:latin typeface="Constantia" pitchFamily="18"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id-ID" sz="1600" b="0" i="0" u="none" strike="noStrike" kern="0" cap="none" spc="0" normalizeH="0" baseline="0" noProof="0">
                  <a:ln>
                    <a:noFill/>
                  </a:ln>
                  <a:solidFill>
                    <a:srgbClr val="000000"/>
                  </a:solidFill>
                  <a:effectLst/>
                  <a:uLnTx/>
                  <a:uFillTx/>
                  <a:latin typeface="Arial" pitchFamily="34" charset="0"/>
                  <a:cs typeface="Arial" pitchFamily="34" charset="0"/>
                </a:rPr>
                <a:t>Kontribusi Energi Listrik (5-15)%</a:t>
              </a:r>
              <a:r>
                <a:rPr kumimoji="0" lang="en-US" sz="1600" b="0" i="0" u="none" strike="noStrike" kern="0" cap="none" spc="0" normalizeH="0" baseline="0" noProof="0">
                  <a:ln>
                    <a:noFill/>
                  </a:ln>
                  <a:solidFill>
                    <a:srgbClr val="000000"/>
                  </a:solidFill>
                  <a:effectLst/>
                  <a:uLnTx/>
                  <a:uFillTx/>
                  <a:latin typeface="Arial" pitchFamily="34" charset="0"/>
                  <a:cs typeface="Arial" pitchFamily="34" charset="0"/>
                </a:rPr>
                <a:t>                </a:t>
              </a:r>
              <a:r>
                <a:rPr kumimoji="0" lang="id-ID" sz="1600" b="0" i="0" u="none" strike="noStrike" kern="0" cap="none" spc="0" normalizeH="0" baseline="0" noProof="0">
                  <a:ln>
                    <a:noFill/>
                  </a:ln>
                  <a:solidFill>
                    <a:srgbClr val="000000"/>
                  </a:solidFill>
                  <a:effectLst/>
                  <a:uLnTx/>
                  <a:uFillTx/>
                  <a:latin typeface="Arial" pitchFamily="34" charset="0"/>
                  <a:cs typeface="Arial" pitchFamily="34" charset="0"/>
                </a:rPr>
                <a:t>Cukup, Handal, Berkualitas</a:t>
              </a:r>
            </a:p>
          </p:txBody>
        </p:sp>
        <p:cxnSp>
          <p:nvCxnSpPr>
            <p:cNvPr id="96" name="Straight Arrow Connector 95"/>
            <p:cNvCxnSpPr/>
            <p:nvPr/>
          </p:nvCxnSpPr>
          <p:spPr>
            <a:xfrm>
              <a:off x="5427479" y="2056467"/>
              <a:ext cx="785851" cy="1156"/>
            </a:xfrm>
            <a:prstGeom prst="straightConnector1">
              <a:avLst/>
            </a:prstGeom>
            <a:noFill/>
            <a:ln w="15875" cap="flat" cmpd="sng" algn="ctr">
              <a:solidFill>
                <a:srgbClr val="4F81BD">
                  <a:shade val="95000"/>
                  <a:satMod val="105000"/>
                </a:srgbClr>
              </a:solidFill>
              <a:prstDash val="solid"/>
              <a:tailEnd type="arrow"/>
            </a:ln>
            <a:effectLst/>
          </p:spPr>
        </p:cxnSp>
      </p:grpSp>
      <p:grpSp>
        <p:nvGrpSpPr>
          <p:cNvPr id="97" name="Group 39"/>
          <p:cNvGrpSpPr>
            <a:grpSpLocks/>
          </p:cNvGrpSpPr>
          <p:nvPr/>
        </p:nvGrpSpPr>
        <p:grpSpPr bwMode="auto">
          <a:xfrm>
            <a:off x="2614613" y="2420542"/>
            <a:ext cx="3000375" cy="1571625"/>
            <a:chOff x="2614413" y="2357430"/>
            <a:chExt cx="3000396" cy="1571636"/>
          </a:xfrm>
        </p:grpSpPr>
        <p:grpSp>
          <p:nvGrpSpPr>
            <p:cNvPr id="98" name="Group 38"/>
            <p:cNvGrpSpPr>
              <a:grpSpLocks/>
            </p:cNvGrpSpPr>
            <p:nvPr/>
          </p:nvGrpSpPr>
          <p:grpSpPr bwMode="auto">
            <a:xfrm>
              <a:off x="2614413" y="2357430"/>
              <a:ext cx="3000396" cy="1571636"/>
              <a:chOff x="2614413" y="2357430"/>
              <a:chExt cx="3000396" cy="1571636"/>
            </a:xfrm>
          </p:grpSpPr>
          <p:sp>
            <p:nvSpPr>
              <p:cNvPr id="100" name="Rectangle 99"/>
              <p:cNvSpPr/>
              <p:nvPr/>
            </p:nvSpPr>
            <p:spPr>
              <a:xfrm>
                <a:off x="2614413" y="2357430"/>
                <a:ext cx="3000396" cy="1571636"/>
              </a:xfrm>
              <a:prstGeom prst="rect">
                <a:avLst/>
              </a:prstGeom>
              <a:gradFill rotWithShape="1">
                <a:gsLst>
                  <a:gs pos="0">
                    <a:sysClr val="window" lastClr="FFFFFF">
                      <a:tint val="80000"/>
                      <a:satMod val="300000"/>
                    </a:sysClr>
                  </a:gs>
                  <a:gs pos="100000">
                    <a:sysClr val="window" lastClr="FFFFFF">
                      <a:shade val="30000"/>
                      <a:satMod val="200000"/>
                    </a:sysClr>
                  </a:gs>
                </a:gsLst>
                <a:path path="circle">
                  <a:fillToRect l="50000" t="50000" r="50000" b="50000"/>
                </a:path>
              </a:gradFill>
              <a:ln w="25400" cap="flat" cmpd="sng" algn="ctr">
                <a:solidFill>
                  <a:srgbClr val="4F81BD">
                    <a:shade val="50000"/>
                  </a:srgbClr>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200" b="0" i="0" u="none" strike="noStrike" kern="0" cap="none" spc="0" normalizeH="0" baseline="0" noProof="0">
                  <a:ln>
                    <a:noFill/>
                  </a:ln>
                  <a:solidFill>
                    <a:prstClr val="white"/>
                  </a:solidFill>
                  <a:effectLst/>
                  <a:uLnTx/>
                  <a:uFillTx/>
                  <a:latin typeface="Calibri"/>
                  <a:ea typeface="+mn-ea"/>
                  <a:cs typeface="+mn-cs"/>
                </a:endParaRPr>
              </a:p>
            </p:txBody>
          </p:sp>
          <p:sp>
            <p:nvSpPr>
              <p:cNvPr id="101" name="Rectangle 100"/>
              <p:cNvSpPr/>
              <p:nvPr/>
            </p:nvSpPr>
            <p:spPr>
              <a:xfrm>
                <a:off x="2614413" y="2643182"/>
                <a:ext cx="3000396" cy="1285884"/>
              </a:xfrm>
              <a:prstGeom prst="rect">
                <a:avLst/>
              </a:prstGeom>
              <a:solidFill>
                <a:srgbClr val="4F81BD"/>
              </a:solidFill>
              <a:ln w="25400" cap="flat" cmpd="sng" algn="ctr">
                <a:solidFill>
                  <a:srgbClr val="4F81BD">
                    <a:shade val="50000"/>
                  </a:srgbClr>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id-ID" sz="2400" b="0" i="0" u="none" strike="noStrike" kern="0" cap="none" spc="0" normalizeH="0" baseline="0" noProof="0" dirty="0">
                    <a:ln>
                      <a:noFill/>
                    </a:ln>
                    <a:solidFill>
                      <a:prstClr val="white"/>
                    </a:solidFill>
                    <a:effectLst/>
                    <a:uLnTx/>
                    <a:uFillTx/>
                    <a:latin typeface="Calibri"/>
                    <a:ea typeface="+mn-ea"/>
                    <a:cs typeface="+mn-cs"/>
                  </a:rPr>
                  <a:t>SWASTA (85-95)%</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id-ID" sz="2400" b="0" i="0" u="none" strike="noStrike" kern="0" cap="none" spc="0" normalizeH="0" baseline="0" noProof="0" dirty="0">
                    <a:ln>
                      <a:noFill/>
                    </a:ln>
                    <a:solidFill>
                      <a:prstClr val="white"/>
                    </a:solidFill>
                    <a:effectLst/>
                    <a:uLnTx/>
                    <a:uFillTx/>
                    <a:latin typeface="Calibri"/>
                    <a:ea typeface="+mn-ea"/>
                    <a:cs typeface="+mn-cs"/>
                  </a:rPr>
                  <a:t>PRODUKSI</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id-ID" sz="2400" b="0" i="0" u="none" strike="noStrike" kern="0" cap="none" spc="0" normalizeH="0" baseline="0" noProof="0" dirty="0">
                    <a:ln>
                      <a:noFill/>
                    </a:ln>
                    <a:solidFill>
                      <a:prstClr val="white"/>
                    </a:solidFill>
                    <a:effectLst/>
                    <a:uLnTx/>
                    <a:uFillTx/>
                    <a:latin typeface="Calibri"/>
                    <a:ea typeface="+mn-ea"/>
                    <a:cs typeface="+mn-cs"/>
                  </a:rPr>
                  <a:t>PENGOLAHAN</a:t>
                </a:r>
              </a:p>
            </p:txBody>
          </p:sp>
        </p:grpSp>
        <p:cxnSp>
          <p:nvCxnSpPr>
            <p:cNvPr id="99" name="Straight Connector 98"/>
            <p:cNvCxnSpPr/>
            <p:nvPr/>
          </p:nvCxnSpPr>
          <p:spPr>
            <a:xfrm>
              <a:off x="3411344" y="3459163"/>
              <a:ext cx="1428760" cy="1587"/>
            </a:xfrm>
            <a:prstGeom prst="line">
              <a:avLst/>
            </a:prstGeom>
            <a:noFill/>
            <a:ln w="38100" cap="flat" cmpd="sng" algn="ctr">
              <a:solidFill>
                <a:srgbClr val="C0504D"/>
              </a:solidFill>
              <a:prstDash val="solid"/>
            </a:ln>
            <a:effectLst>
              <a:outerShdw blurRad="40000" dist="23000" dir="5400000" rotWithShape="0">
                <a:srgbClr val="000000">
                  <a:alpha val="35000"/>
                </a:srgbClr>
              </a:outerShdw>
            </a:effectLst>
          </p:spPr>
        </p:cxnSp>
      </p:grpSp>
      <p:cxnSp>
        <p:nvCxnSpPr>
          <p:cNvPr id="102" name="Shape 101"/>
          <p:cNvCxnSpPr>
            <a:stCxn id="93" idx="2"/>
          </p:cNvCxnSpPr>
          <p:nvPr/>
        </p:nvCxnSpPr>
        <p:spPr>
          <a:xfrm rot="16200000" flipH="1">
            <a:off x="1773948" y="1825287"/>
            <a:ext cx="304800" cy="1352353"/>
          </a:xfrm>
          <a:prstGeom prst="bentConnector2">
            <a:avLst/>
          </a:prstGeom>
          <a:noFill/>
          <a:ln w="38100" cap="flat" cmpd="sng" algn="ctr">
            <a:solidFill>
              <a:sysClr val="windowText" lastClr="000000"/>
            </a:solidFill>
            <a:prstDash val="solid"/>
            <a:tailEnd type="arrow"/>
          </a:ln>
          <a:effectLst>
            <a:outerShdw blurRad="40000" dist="23000" dir="5400000" rotWithShape="0">
              <a:srgbClr val="000000">
                <a:alpha val="35000"/>
              </a:srgbClr>
            </a:outerShdw>
          </a:effectLst>
        </p:spPr>
      </p:cxnSp>
      <p:sp>
        <p:nvSpPr>
          <p:cNvPr id="103" name="TextBox 102"/>
          <p:cNvSpPr txBox="1"/>
          <p:nvPr/>
        </p:nvSpPr>
        <p:spPr>
          <a:xfrm>
            <a:off x="357188" y="2845992"/>
            <a:ext cx="1643062" cy="276225"/>
          </a:xfrm>
          <a:prstGeom prst="rect">
            <a:avLst/>
          </a:prstGeom>
          <a:gradFill rotWithShape="1">
            <a:gsLst>
              <a:gs pos="0">
                <a:srgbClr val="9BBB59">
                  <a:tint val="50000"/>
                  <a:satMod val="300000"/>
                </a:srgbClr>
              </a:gs>
              <a:gs pos="35000">
                <a:srgbClr val="9BBB59">
                  <a:tint val="37000"/>
                  <a:satMod val="300000"/>
                </a:srgbClr>
              </a:gs>
              <a:gs pos="100000">
                <a:srgbClr val="9BBB59">
                  <a:tint val="15000"/>
                  <a:satMod val="350000"/>
                </a:srgbClr>
              </a:gs>
            </a:gsLst>
            <a:lin ang="16200000" scaled="1"/>
          </a:gradFill>
          <a:ln w="9525" cap="flat" cmpd="sng" algn="ctr">
            <a:solidFill>
              <a:srgbClr val="9BBB59">
                <a:shade val="95000"/>
                <a:satMod val="105000"/>
              </a:srgbClr>
            </a:solidFill>
            <a:prstDash val="solid"/>
          </a:ln>
          <a:effectLst>
            <a:outerShdw blurRad="40000" dist="20000" dir="5400000" rotWithShape="0">
              <a:srgbClr val="000000">
                <a:alpha val="38000"/>
              </a:srgbClr>
            </a:outerShdw>
          </a:effectLst>
        </p:spPr>
        <p:txBody>
          <a:bodyPr>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id-ID" sz="1200" b="0" i="0" u="none" strike="noStrike" kern="0" cap="none" spc="0" normalizeH="0" baseline="0" noProof="0" dirty="0">
                <a:ln>
                  <a:noFill/>
                </a:ln>
                <a:solidFill>
                  <a:prstClr val="black"/>
                </a:solidFill>
                <a:effectLst/>
                <a:uLnTx/>
                <a:uFillTx/>
                <a:latin typeface="Calibri"/>
                <a:ea typeface="+mn-ea"/>
                <a:cs typeface="+mn-cs"/>
              </a:rPr>
              <a:t>Sumber </a:t>
            </a:r>
            <a:r>
              <a:rPr kumimoji="0" lang="id-ID" sz="1200" b="0" i="0" u="none" strike="noStrike" kern="0" cap="none" spc="0" normalizeH="0" baseline="0" noProof="0" dirty="0" smtClean="0">
                <a:ln>
                  <a:noFill/>
                </a:ln>
                <a:solidFill>
                  <a:prstClr val="black"/>
                </a:solidFill>
                <a:effectLst/>
                <a:uLnTx/>
                <a:uFillTx/>
                <a:latin typeface="Calibri"/>
                <a:ea typeface="+mn-ea"/>
                <a:cs typeface="+mn-cs"/>
              </a:rPr>
              <a:t>daya Alam </a:t>
            </a:r>
            <a:r>
              <a:rPr kumimoji="0" lang="id-ID" sz="1200" b="0" i="0" u="none" strike="noStrike" kern="0" cap="none" spc="0" normalizeH="0" baseline="0" noProof="0" dirty="0">
                <a:ln>
                  <a:noFill/>
                </a:ln>
                <a:solidFill>
                  <a:prstClr val="black"/>
                </a:solidFill>
                <a:effectLst/>
                <a:uLnTx/>
                <a:uFillTx/>
                <a:latin typeface="Calibri"/>
                <a:ea typeface="+mn-ea"/>
                <a:cs typeface="+mn-cs"/>
              </a:rPr>
              <a:t>1</a:t>
            </a:r>
          </a:p>
        </p:txBody>
      </p:sp>
      <p:sp>
        <p:nvSpPr>
          <p:cNvPr id="104" name="TextBox 103"/>
          <p:cNvSpPr txBox="1"/>
          <p:nvPr/>
        </p:nvSpPr>
        <p:spPr>
          <a:xfrm>
            <a:off x="357188" y="3604782"/>
            <a:ext cx="1643062" cy="276225"/>
          </a:xfrm>
          <a:prstGeom prst="rect">
            <a:avLst/>
          </a:prstGeom>
          <a:gradFill rotWithShape="1">
            <a:gsLst>
              <a:gs pos="0">
                <a:srgbClr val="9BBB59">
                  <a:tint val="50000"/>
                  <a:satMod val="300000"/>
                </a:srgbClr>
              </a:gs>
              <a:gs pos="35000">
                <a:srgbClr val="9BBB59">
                  <a:tint val="37000"/>
                  <a:satMod val="300000"/>
                </a:srgbClr>
              </a:gs>
              <a:gs pos="100000">
                <a:srgbClr val="9BBB59">
                  <a:tint val="15000"/>
                  <a:satMod val="350000"/>
                </a:srgbClr>
              </a:gs>
            </a:gsLst>
            <a:lin ang="16200000" scaled="1"/>
          </a:gradFill>
          <a:ln w="9525" cap="flat" cmpd="sng" algn="ctr">
            <a:solidFill>
              <a:srgbClr val="9BBB59">
                <a:shade val="95000"/>
                <a:satMod val="105000"/>
              </a:srgbClr>
            </a:solidFill>
            <a:prstDash val="solid"/>
          </a:ln>
          <a:effectLst>
            <a:outerShdw blurRad="40000" dist="20000" dir="5400000" rotWithShape="0">
              <a:srgbClr val="000000">
                <a:alpha val="38000"/>
              </a:srgbClr>
            </a:outerShdw>
          </a:effectLst>
        </p:spPr>
        <p:txBody>
          <a:bodyPr>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id-ID" sz="1200" b="0" i="0" u="none" strike="noStrike" kern="0" cap="none" spc="0" normalizeH="0" baseline="0" noProof="0" dirty="0">
                <a:ln>
                  <a:noFill/>
                </a:ln>
                <a:solidFill>
                  <a:prstClr val="black"/>
                </a:solidFill>
                <a:effectLst/>
                <a:uLnTx/>
                <a:uFillTx/>
                <a:latin typeface="Calibri"/>
                <a:ea typeface="+mn-ea"/>
                <a:cs typeface="+mn-cs"/>
              </a:rPr>
              <a:t>Sumber </a:t>
            </a:r>
            <a:r>
              <a:rPr kumimoji="0" lang="id-ID" sz="1200" b="0" i="0" u="none" strike="noStrike" kern="0" cap="none" spc="0" normalizeH="0" baseline="0" noProof="0" dirty="0" smtClean="0">
                <a:ln>
                  <a:noFill/>
                </a:ln>
                <a:solidFill>
                  <a:prstClr val="black"/>
                </a:solidFill>
                <a:effectLst/>
                <a:uLnTx/>
                <a:uFillTx/>
                <a:latin typeface="Calibri"/>
                <a:ea typeface="+mn-ea"/>
                <a:cs typeface="+mn-cs"/>
              </a:rPr>
              <a:t>daya</a:t>
            </a:r>
            <a:r>
              <a:rPr kumimoji="0" lang="id-ID" sz="1200" b="0" i="0" u="none" strike="noStrike" kern="0" cap="none" spc="0" normalizeH="0" noProof="0" dirty="0" smtClean="0">
                <a:ln>
                  <a:noFill/>
                </a:ln>
                <a:solidFill>
                  <a:prstClr val="black"/>
                </a:solidFill>
                <a:effectLst/>
                <a:uLnTx/>
                <a:uFillTx/>
                <a:latin typeface="Calibri"/>
                <a:ea typeface="+mn-ea"/>
                <a:cs typeface="+mn-cs"/>
              </a:rPr>
              <a:t> </a:t>
            </a:r>
            <a:r>
              <a:rPr kumimoji="0" lang="id-ID" sz="1200" b="0" i="0" u="none" strike="noStrike" kern="0" cap="none" spc="0" normalizeH="0" baseline="0" noProof="0" dirty="0" smtClean="0">
                <a:ln>
                  <a:noFill/>
                </a:ln>
                <a:solidFill>
                  <a:prstClr val="black"/>
                </a:solidFill>
                <a:effectLst/>
                <a:uLnTx/>
                <a:uFillTx/>
                <a:latin typeface="Calibri"/>
                <a:ea typeface="+mn-ea"/>
                <a:cs typeface="+mn-cs"/>
              </a:rPr>
              <a:t>Alam </a:t>
            </a:r>
            <a:r>
              <a:rPr kumimoji="0" lang="id-ID" sz="1200" b="0" i="0" u="none" strike="noStrike" kern="0" cap="none" spc="0" normalizeH="0" baseline="0" noProof="0" dirty="0">
                <a:ln>
                  <a:noFill/>
                </a:ln>
                <a:solidFill>
                  <a:prstClr val="black"/>
                </a:solidFill>
                <a:effectLst/>
                <a:uLnTx/>
                <a:uFillTx/>
                <a:latin typeface="Calibri"/>
                <a:ea typeface="+mn-ea"/>
                <a:cs typeface="+mn-cs"/>
              </a:rPr>
              <a:t>3</a:t>
            </a:r>
          </a:p>
        </p:txBody>
      </p:sp>
      <p:sp>
        <p:nvSpPr>
          <p:cNvPr id="105" name="TextBox 104"/>
          <p:cNvSpPr txBox="1"/>
          <p:nvPr/>
        </p:nvSpPr>
        <p:spPr>
          <a:xfrm>
            <a:off x="357188" y="3228579"/>
            <a:ext cx="1643062" cy="276225"/>
          </a:xfrm>
          <a:prstGeom prst="rect">
            <a:avLst/>
          </a:prstGeom>
          <a:gradFill rotWithShape="1">
            <a:gsLst>
              <a:gs pos="0">
                <a:srgbClr val="9BBB59">
                  <a:tint val="50000"/>
                  <a:satMod val="300000"/>
                </a:srgbClr>
              </a:gs>
              <a:gs pos="35000">
                <a:srgbClr val="9BBB59">
                  <a:tint val="37000"/>
                  <a:satMod val="300000"/>
                </a:srgbClr>
              </a:gs>
              <a:gs pos="100000">
                <a:srgbClr val="9BBB59">
                  <a:tint val="15000"/>
                  <a:satMod val="350000"/>
                </a:srgbClr>
              </a:gs>
            </a:gsLst>
            <a:lin ang="16200000" scaled="1"/>
          </a:gradFill>
          <a:ln w="9525" cap="flat" cmpd="sng" algn="ctr">
            <a:solidFill>
              <a:srgbClr val="9BBB59">
                <a:shade val="95000"/>
                <a:satMod val="105000"/>
              </a:srgbClr>
            </a:solidFill>
            <a:prstDash val="solid"/>
          </a:ln>
          <a:effectLst>
            <a:outerShdw blurRad="40000" dist="20000" dir="5400000" rotWithShape="0">
              <a:srgbClr val="000000">
                <a:alpha val="38000"/>
              </a:srgbClr>
            </a:outerShdw>
          </a:effectLst>
        </p:spPr>
        <p:txBody>
          <a:bodyPr>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id-ID" sz="1200" b="0" i="0" u="none" strike="noStrike" kern="0" cap="none" spc="0" normalizeH="0" baseline="0" noProof="0" dirty="0">
                <a:ln>
                  <a:noFill/>
                </a:ln>
                <a:solidFill>
                  <a:prstClr val="black"/>
                </a:solidFill>
                <a:effectLst/>
                <a:uLnTx/>
                <a:uFillTx/>
                <a:latin typeface="Calibri"/>
                <a:ea typeface="+mn-ea"/>
                <a:cs typeface="+mn-cs"/>
              </a:rPr>
              <a:t>Sumber </a:t>
            </a:r>
            <a:r>
              <a:rPr kumimoji="0" lang="id-ID" sz="1200" b="0" i="0" u="none" strike="noStrike" kern="0" cap="none" spc="0" normalizeH="0" baseline="0" noProof="0" dirty="0" smtClean="0">
                <a:ln>
                  <a:noFill/>
                </a:ln>
                <a:solidFill>
                  <a:prstClr val="black"/>
                </a:solidFill>
                <a:effectLst/>
                <a:uLnTx/>
                <a:uFillTx/>
                <a:latin typeface="Calibri"/>
                <a:ea typeface="+mn-ea"/>
                <a:cs typeface="+mn-cs"/>
              </a:rPr>
              <a:t>daya Alam </a:t>
            </a:r>
            <a:r>
              <a:rPr kumimoji="0" lang="id-ID" sz="1200" b="0" i="0" u="none" strike="noStrike" kern="0" cap="none" spc="0" normalizeH="0" baseline="0" noProof="0" dirty="0">
                <a:ln>
                  <a:noFill/>
                </a:ln>
                <a:solidFill>
                  <a:prstClr val="black"/>
                </a:solidFill>
                <a:effectLst/>
                <a:uLnTx/>
                <a:uFillTx/>
                <a:latin typeface="Calibri"/>
                <a:ea typeface="+mn-ea"/>
                <a:cs typeface="+mn-cs"/>
              </a:rPr>
              <a:t>2</a:t>
            </a:r>
          </a:p>
        </p:txBody>
      </p:sp>
      <p:sp>
        <p:nvSpPr>
          <p:cNvPr id="106" name="Right Arrow 105"/>
          <p:cNvSpPr/>
          <p:nvPr/>
        </p:nvSpPr>
        <p:spPr>
          <a:xfrm>
            <a:off x="2060595" y="2992042"/>
            <a:ext cx="511175" cy="46037"/>
          </a:xfrm>
          <a:prstGeom prst="rightArrow">
            <a:avLst/>
          </a:prstGeom>
          <a:solidFill>
            <a:srgbClr val="4F81BD"/>
          </a:solidFill>
          <a:ln w="25400" cap="flat" cmpd="sng" algn="ctr">
            <a:solidFill>
              <a:srgbClr val="4F81BD">
                <a:shade val="50000"/>
              </a:srgbClr>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200" b="0" i="0" u="none" strike="noStrike" kern="0" cap="none" spc="0" normalizeH="0" baseline="0" noProof="0">
              <a:ln>
                <a:noFill/>
              </a:ln>
              <a:solidFill>
                <a:prstClr val="white"/>
              </a:solidFill>
              <a:effectLst/>
              <a:uLnTx/>
              <a:uFillTx/>
              <a:latin typeface="Calibri"/>
              <a:ea typeface="+mn-ea"/>
              <a:cs typeface="+mn-cs"/>
            </a:endParaRPr>
          </a:p>
        </p:txBody>
      </p:sp>
      <p:sp>
        <p:nvSpPr>
          <p:cNvPr id="107" name="Right Arrow 106"/>
          <p:cNvSpPr/>
          <p:nvPr/>
        </p:nvSpPr>
        <p:spPr>
          <a:xfrm>
            <a:off x="5713415" y="2891989"/>
            <a:ext cx="550862" cy="46038"/>
          </a:xfrm>
          <a:prstGeom prst="rightArrow">
            <a:avLst/>
          </a:prstGeom>
          <a:solidFill>
            <a:srgbClr val="4F81BD"/>
          </a:solidFill>
          <a:ln w="25400" cap="flat" cmpd="sng" algn="ctr">
            <a:solidFill>
              <a:srgbClr val="4F81BD">
                <a:shade val="50000"/>
              </a:srgbClr>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200" b="0" i="0" u="none" strike="noStrike" kern="0" cap="none" spc="0" normalizeH="0" baseline="0" noProof="0">
              <a:ln>
                <a:noFill/>
              </a:ln>
              <a:solidFill>
                <a:prstClr val="white"/>
              </a:solidFill>
              <a:effectLst/>
              <a:uLnTx/>
              <a:uFillTx/>
              <a:latin typeface="Calibri"/>
              <a:ea typeface="+mn-ea"/>
              <a:cs typeface="+mn-cs"/>
            </a:endParaRPr>
          </a:p>
        </p:txBody>
      </p:sp>
      <p:sp>
        <p:nvSpPr>
          <p:cNvPr id="108" name="TextBox 107"/>
          <p:cNvSpPr txBox="1"/>
          <p:nvPr/>
        </p:nvSpPr>
        <p:spPr>
          <a:xfrm>
            <a:off x="6357950" y="2595188"/>
            <a:ext cx="1428760" cy="461665"/>
          </a:xfrm>
          <a:prstGeom prst="rect">
            <a:avLst/>
          </a:prstGeom>
          <a:gradFill rotWithShape="1">
            <a:gsLst>
              <a:gs pos="0">
                <a:srgbClr val="4BACC6">
                  <a:shade val="51000"/>
                  <a:satMod val="130000"/>
                </a:srgbClr>
              </a:gs>
              <a:gs pos="80000">
                <a:srgbClr val="4BACC6">
                  <a:shade val="93000"/>
                  <a:satMod val="130000"/>
                </a:srgbClr>
              </a:gs>
              <a:gs pos="100000">
                <a:srgbClr val="4BACC6">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id-ID" sz="1200" b="0" i="0" u="none" strike="noStrike" kern="0" cap="none" spc="0" normalizeH="0" baseline="0" noProof="0" dirty="0">
                <a:ln>
                  <a:noFill/>
                </a:ln>
                <a:solidFill>
                  <a:prstClr val="black"/>
                </a:solidFill>
                <a:effectLst/>
                <a:uLnTx/>
                <a:uFillTx/>
                <a:latin typeface="Calibri"/>
                <a:ea typeface="+mn-ea"/>
                <a:cs typeface="+mn-cs"/>
              </a:rPr>
              <a:t>Produk </a:t>
            </a:r>
          </a:p>
          <a:p>
            <a:pPr marL="0" marR="0" lvl="0" indent="0" defTabSz="914400" eaLnBrk="1" fontAlgn="auto" latinLnBrk="0" hangingPunct="1">
              <a:lnSpc>
                <a:spcPct val="100000"/>
              </a:lnSpc>
              <a:spcBef>
                <a:spcPts val="0"/>
              </a:spcBef>
              <a:spcAft>
                <a:spcPts val="0"/>
              </a:spcAft>
              <a:buClrTx/>
              <a:buSzTx/>
              <a:buFontTx/>
              <a:buNone/>
              <a:tabLst/>
              <a:defRPr/>
            </a:pPr>
            <a:r>
              <a:rPr kumimoji="0" lang="id-ID" sz="1200" b="0" i="0" u="none" strike="noStrike" kern="0" cap="none" spc="0" normalizeH="0" baseline="0" noProof="0" dirty="0">
                <a:ln>
                  <a:noFill/>
                </a:ln>
                <a:solidFill>
                  <a:prstClr val="black"/>
                </a:solidFill>
                <a:effectLst/>
                <a:uLnTx/>
                <a:uFillTx/>
                <a:latin typeface="Calibri"/>
                <a:ea typeface="+mn-ea"/>
                <a:cs typeface="+mn-cs"/>
              </a:rPr>
              <a:t>Nilai Tambah</a:t>
            </a:r>
          </a:p>
        </p:txBody>
      </p:sp>
      <p:sp>
        <p:nvSpPr>
          <p:cNvPr id="109" name="Right Arrow 108"/>
          <p:cNvSpPr/>
          <p:nvPr/>
        </p:nvSpPr>
        <p:spPr>
          <a:xfrm>
            <a:off x="2060595" y="3374589"/>
            <a:ext cx="511175" cy="46038"/>
          </a:xfrm>
          <a:prstGeom prst="rightArrow">
            <a:avLst/>
          </a:prstGeom>
          <a:solidFill>
            <a:srgbClr val="4F81BD"/>
          </a:solidFill>
          <a:ln w="25400" cap="flat" cmpd="sng" algn="ctr">
            <a:solidFill>
              <a:srgbClr val="4F81BD">
                <a:shade val="50000"/>
              </a:srgbClr>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200" b="0" i="0" u="none" strike="noStrike" kern="0" cap="none" spc="0" normalizeH="0" baseline="0" noProof="0">
              <a:ln>
                <a:noFill/>
              </a:ln>
              <a:solidFill>
                <a:prstClr val="white"/>
              </a:solidFill>
              <a:effectLst/>
              <a:uLnTx/>
              <a:uFillTx/>
              <a:latin typeface="Calibri"/>
              <a:ea typeface="+mn-ea"/>
              <a:cs typeface="+mn-cs"/>
            </a:endParaRPr>
          </a:p>
        </p:txBody>
      </p:sp>
      <p:sp>
        <p:nvSpPr>
          <p:cNvPr id="110" name="Right Arrow 109"/>
          <p:cNvSpPr/>
          <p:nvPr/>
        </p:nvSpPr>
        <p:spPr>
          <a:xfrm>
            <a:off x="2071708" y="3777814"/>
            <a:ext cx="511175" cy="46038"/>
          </a:xfrm>
          <a:prstGeom prst="rightArrow">
            <a:avLst/>
          </a:prstGeom>
          <a:solidFill>
            <a:srgbClr val="4F81BD"/>
          </a:solidFill>
          <a:ln w="25400" cap="flat" cmpd="sng" algn="ctr">
            <a:solidFill>
              <a:srgbClr val="4F81BD">
                <a:shade val="50000"/>
              </a:srgbClr>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200" b="0" i="0" u="none" strike="noStrike" kern="0" cap="none" spc="0" normalizeH="0" baseline="0" noProof="0">
              <a:ln>
                <a:noFill/>
              </a:ln>
              <a:solidFill>
                <a:prstClr val="white"/>
              </a:solidFill>
              <a:effectLst/>
              <a:uLnTx/>
              <a:uFillTx/>
              <a:latin typeface="Calibri"/>
              <a:ea typeface="+mn-ea"/>
              <a:cs typeface="+mn-cs"/>
            </a:endParaRPr>
          </a:p>
        </p:txBody>
      </p:sp>
      <p:sp>
        <p:nvSpPr>
          <p:cNvPr id="111" name="Right Arrow 110"/>
          <p:cNvSpPr/>
          <p:nvPr/>
        </p:nvSpPr>
        <p:spPr>
          <a:xfrm>
            <a:off x="5722943" y="3588904"/>
            <a:ext cx="550862" cy="46037"/>
          </a:xfrm>
          <a:prstGeom prst="rightArrow">
            <a:avLst/>
          </a:prstGeom>
          <a:solidFill>
            <a:srgbClr val="4F81BD"/>
          </a:solidFill>
          <a:ln w="25400" cap="flat" cmpd="sng" algn="ctr">
            <a:solidFill>
              <a:srgbClr val="4F81BD">
                <a:shade val="50000"/>
              </a:srgbClr>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200" b="0" i="0" u="none" strike="noStrike" kern="0" cap="none" spc="0" normalizeH="0" baseline="0" noProof="0">
              <a:ln>
                <a:noFill/>
              </a:ln>
              <a:solidFill>
                <a:prstClr val="white"/>
              </a:solidFill>
              <a:effectLst/>
              <a:uLnTx/>
              <a:uFillTx/>
              <a:latin typeface="Calibri"/>
              <a:ea typeface="+mn-ea"/>
              <a:cs typeface="+mn-cs"/>
            </a:endParaRPr>
          </a:p>
        </p:txBody>
      </p:sp>
      <p:sp>
        <p:nvSpPr>
          <p:cNvPr id="112" name="TextBox 111"/>
          <p:cNvSpPr txBox="1"/>
          <p:nvPr/>
        </p:nvSpPr>
        <p:spPr>
          <a:xfrm>
            <a:off x="6359340" y="3430109"/>
            <a:ext cx="1428760" cy="307777"/>
          </a:xfrm>
          <a:prstGeom prst="rect">
            <a:avLst/>
          </a:prstGeom>
          <a:gradFill rotWithShape="1">
            <a:gsLst>
              <a:gs pos="0">
                <a:srgbClr val="4BACC6">
                  <a:shade val="51000"/>
                  <a:satMod val="130000"/>
                </a:srgbClr>
              </a:gs>
              <a:gs pos="80000">
                <a:srgbClr val="4BACC6">
                  <a:shade val="93000"/>
                  <a:satMod val="130000"/>
                </a:srgbClr>
              </a:gs>
              <a:gs pos="100000">
                <a:srgbClr val="4BACC6">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id-ID" sz="1400" b="0" i="0" u="none" strike="noStrike" kern="0" cap="none" spc="0" normalizeH="0" baseline="0" noProof="0" dirty="0">
                <a:ln>
                  <a:noFill/>
                </a:ln>
                <a:solidFill>
                  <a:prstClr val="black"/>
                </a:solidFill>
                <a:effectLst/>
                <a:uLnTx/>
                <a:uFillTx/>
                <a:latin typeface="Calibri"/>
                <a:ea typeface="+mn-ea"/>
                <a:cs typeface="+mn-cs"/>
              </a:rPr>
              <a:t>Salary</a:t>
            </a:r>
          </a:p>
        </p:txBody>
      </p:sp>
      <p:cxnSp>
        <p:nvCxnSpPr>
          <p:cNvPr id="113" name="Straight Arrow Connector 112"/>
          <p:cNvCxnSpPr/>
          <p:nvPr/>
        </p:nvCxnSpPr>
        <p:spPr>
          <a:xfrm rot="5400000" flipH="1" flipV="1">
            <a:off x="5878532" y="3496827"/>
            <a:ext cx="214313" cy="1588"/>
          </a:xfrm>
          <a:prstGeom prst="straightConnector1">
            <a:avLst/>
          </a:prstGeom>
          <a:noFill/>
          <a:ln w="9525" cap="flat" cmpd="sng" algn="ctr">
            <a:solidFill>
              <a:srgbClr val="4F81BD">
                <a:shade val="95000"/>
                <a:satMod val="105000"/>
              </a:srgbClr>
            </a:solidFill>
            <a:prstDash val="solid"/>
            <a:tailEnd type="arrow"/>
          </a:ln>
          <a:effectLst/>
        </p:spPr>
      </p:cxnSp>
      <p:sp>
        <p:nvSpPr>
          <p:cNvPr id="114" name="Oval 113"/>
          <p:cNvSpPr/>
          <p:nvPr/>
        </p:nvSpPr>
        <p:spPr>
          <a:xfrm>
            <a:off x="5643570" y="3063436"/>
            <a:ext cx="642942" cy="293844"/>
          </a:xfrm>
          <a:prstGeom prst="ellipse">
            <a:avLst/>
          </a:prstGeom>
          <a:gradFill rotWithShape="1">
            <a:gsLst>
              <a:gs pos="0">
                <a:srgbClr val="C0504D">
                  <a:shade val="51000"/>
                  <a:satMod val="130000"/>
                </a:srgbClr>
              </a:gs>
              <a:gs pos="80000">
                <a:srgbClr val="C0504D">
                  <a:shade val="93000"/>
                  <a:satMod val="130000"/>
                </a:srgbClr>
              </a:gs>
              <a:gs pos="100000">
                <a:srgbClr val="C0504D">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id-ID" sz="1100" b="0" i="0" u="none" strike="noStrike" kern="0" cap="none" spc="0" normalizeH="0" baseline="0" noProof="0" dirty="0">
                <a:ln>
                  <a:noFill/>
                </a:ln>
                <a:solidFill>
                  <a:prstClr val="white"/>
                </a:solidFill>
                <a:effectLst/>
                <a:uLnTx/>
                <a:uFillTx/>
                <a:latin typeface="Arial" pitchFamily="34" charset="0"/>
                <a:ea typeface="+mn-ea"/>
                <a:cs typeface="Arial" pitchFamily="34" charset="0"/>
              </a:rPr>
              <a:t>Tax</a:t>
            </a:r>
          </a:p>
        </p:txBody>
      </p:sp>
      <p:cxnSp>
        <p:nvCxnSpPr>
          <p:cNvPr id="115" name="Straight Arrow Connector 114"/>
          <p:cNvCxnSpPr/>
          <p:nvPr/>
        </p:nvCxnSpPr>
        <p:spPr>
          <a:xfrm rot="5400000" flipH="1" flipV="1">
            <a:off x="5892801" y="2803129"/>
            <a:ext cx="214312" cy="1587"/>
          </a:xfrm>
          <a:prstGeom prst="straightConnector1">
            <a:avLst/>
          </a:prstGeom>
          <a:noFill/>
          <a:ln w="9525" cap="flat" cmpd="sng" algn="ctr">
            <a:solidFill>
              <a:srgbClr val="4F81BD">
                <a:shade val="95000"/>
                <a:satMod val="105000"/>
              </a:srgbClr>
            </a:solidFill>
            <a:prstDash val="solid"/>
            <a:tailEnd type="arrow"/>
          </a:ln>
          <a:effectLst/>
        </p:spPr>
      </p:cxnSp>
      <p:sp>
        <p:nvSpPr>
          <p:cNvPr id="116" name="Oval 115"/>
          <p:cNvSpPr/>
          <p:nvPr/>
        </p:nvSpPr>
        <p:spPr>
          <a:xfrm>
            <a:off x="5675943" y="2363850"/>
            <a:ext cx="642942" cy="293844"/>
          </a:xfrm>
          <a:prstGeom prst="ellipse">
            <a:avLst/>
          </a:prstGeom>
          <a:gradFill rotWithShape="1">
            <a:gsLst>
              <a:gs pos="0">
                <a:srgbClr val="C0504D">
                  <a:shade val="51000"/>
                  <a:satMod val="130000"/>
                </a:srgbClr>
              </a:gs>
              <a:gs pos="80000">
                <a:srgbClr val="C0504D">
                  <a:shade val="93000"/>
                  <a:satMod val="130000"/>
                </a:srgbClr>
              </a:gs>
              <a:gs pos="100000">
                <a:srgbClr val="C0504D">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id-ID" sz="1100" b="0" i="0" u="none" strike="noStrike" kern="0" cap="none" spc="0" normalizeH="0" baseline="0" noProof="0" dirty="0">
                <a:ln>
                  <a:noFill/>
                </a:ln>
                <a:solidFill>
                  <a:prstClr val="white"/>
                </a:solidFill>
                <a:effectLst/>
                <a:uLnTx/>
                <a:uFillTx/>
                <a:latin typeface="Arial" pitchFamily="34" charset="0"/>
                <a:ea typeface="+mn-ea"/>
                <a:cs typeface="Arial" pitchFamily="34" charset="0"/>
              </a:rPr>
              <a:t>Tax</a:t>
            </a:r>
          </a:p>
        </p:txBody>
      </p:sp>
      <p:sp>
        <p:nvSpPr>
          <p:cNvPr id="117" name="Rectangle 116"/>
          <p:cNvSpPr/>
          <p:nvPr/>
        </p:nvSpPr>
        <p:spPr>
          <a:xfrm>
            <a:off x="7842255" y="2361804"/>
            <a:ext cx="1160457" cy="1643063"/>
          </a:xfrm>
          <a:prstGeom prst="rect">
            <a:avLst/>
          </a:prstGeom>
          <a:solidFill>
            <a:srgbClr val="9BBB59">
              <a:lumMod val="20000"/>
              <a:lumOff val="80000"/>
            </a:srgbClr>
          </a:solidFill>
          <a:ln w="25400" cap="flat" cmpd="sng" algn="ctr">
            <a:solidFill>
              <a:srgbClr val="4BACC6"/>
            </a:solidFill>
            <a:prstDash val="dashDot"/>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id-ID" sz="1600" b="1" i="0" u="none" strike="noStrike" kern="0" cap="none" spc="0" normalizeH="0" baseline="0" noProof="0" dirty="0">
                <a:ln>
                  <a:noFill/>
                </a:ln>
                <a:solidFill>
                  <a:prstClr val="black"/>
                </a:solidFill>
                <a:effectLst/>
                <a:uLnTx/>
                <a:uFillTx/>
                <a:latin typeface="Calibri"/>
                <a:ea typeface="+mn-ea"/>
                <a:cs typeface="+mn-cs"/>
              </a:rPr>
              <a:t>Multiplier</a:t>
            </a:r>
          </a:p>
        </p:txBody>
      </p:sp>
      <p:cxnSp>
        <p:nvCxnSpPr>
          <p:cNvPr id="118" name="Straight Arrow Connector 117"/>
          <p:cNvCxnSpPr/>
          <p:nvPr/>
        </p:nvCxnSpPr>
        <p:spPr>
          <a:xfrm rot="5400000">
            <a:off x="5765026" y="3850046"/>
            <a:ext cx="428625" cy="1588"/>
          </a:xfrm>
          <a:prstGeom prst="straightConnector1">
            <a:avLst/>
          </a:prstGeom>
          <a:noFill/>
          <a:ln w="9525" cap="flat" cmpd="sng" algn="ctr">
            <a:solidFill>
              <a:srgbClr val="4F81BD">
                <a:shade val="95000"/>
                <a:satMod val="105000"/>
              </a:srgbClr>
            </a:solidFill>
            <a:prstDash val="solid"/>
            <a:tailEnd type="arrow"/>
          </a:ln>
          <a:effectLst/>
        </p:spPr>
      </p:cxnSp>
      <p:sp>
        <p:nvSpPr>
          <p:cNvPr id="119" name="Rounded Rectangle 118"/>
          <p:cNvSpPr/>
          <p:nvPr/>
        </p:nvSpPr>
        <p:spPr>
          <a:xfrm>
            <a:off x="5791201" y="4106431"/>
            <a:ext cx="3051178" cy="452437"/>
          </a:xfrm>
          <a:prstGeom prst="roundRect">
            <a:avLst/>
          </a:prstGeom>
          <a:gradFill rotWithShape="1">
            <a:gsLst>
              <a:gs pos="0">
                <a:srgbClr val="F79646">
                  <a:tint val="50000"/>
                  <a:satMod val="300000"/>
                </a:srgbClr>
              </a:gs>
              <a:gs pos="35000">
                <a:srgbClr val="F79646">
                  <a:tint val="37000"/>
                  <a:satMod val="300000"/>
                </a:srgbClr>
              </a:gs>
              <a:gs pos="100000">
                <a:srgbClr val="F79646">
                  <a:tint val="15000"/>
                  <a:satMod val="350000"/>
                </a:srgbClr>
              </a:gs>
            </a:gsLst>
            <a:lin ang="16200000" scaled="1"/>
          </a:gradFill>
          <a:ln w="9525" cap="flat" cmpd="sng" algn="ctr">
            <a:solidFill>
              <a:srgbClr val="F79646">
                <a:shade val="95000"/>
                <a:satMod val="105000"/>
              </a:srgbClr>
            </a:solidFill>
            <a:prstDash val="solid"/>
          </a:ln>
          <a:effectLst>
            <a:outerShdw blurRad="40000" dist="20000" dir="5400000" rotWithShape="0">
              <a:srgbClr val="000000">
                <a:alpha val="38000"/>
              </a:srgb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id-ID" sz="1600" b="1" i="0" u="none" strike="noStrike" kern="0" cap="none" spc="0" normalizeH="0" baseline="0" noProof="0" dirty="0">
                <a:ln>
                  <a:noFill/>
                </a:ln>
                <a:solidFill>
                  <a:prstClr val="black"/>
                </a:solidFill>
                <a:effectLst/>
                <a:uLnTx/>
                <a:uFillTx/>
                <a:latin typeface="Calibri"/>
                <a:ea typeface="+mn-ea"/>
                <a:cs typeface="+mn-cs"/>
              </a:rPr>
              <a:t>PENCIPTAAN LAPANGAN KERJA</a:t>
            </a:r>
          </a:p>
        </p:txBody>
      </p:sp>
      <p:sp>
        <p:nvSpPr>
          <p:cNvPr id="120" name="Right Arrow 119"/>
          <p:cNvSpPr/>
          <p:nvPr/>
        </p:nvSpPr>
        <p:spPr>
          <a:xfrm rot="16200000">
            <a:off x="3008332" y="4274722"/>
            <a:ext cx="512763" cy="46038"/>
          </a:xfrm>
          <a:prstGeom prst="rightArrow">
            <a:avLst/>
          </a:prstGeom>
          <a:solidFill>
            <a:srgbClr val="4F81BD"/>
          </a:solidFill>
          <a:ln w="25400" cap="flat" cmpd="sng" algn="ctr">
            <a:solidFill>
              <a:srgbClr val="4F81BD">
                <a:shade val="50000"/>
              </a:srgbClr>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200" b="0" i="0" u="none" strike="noStrike" kern="0" cap="none" spc="0" normalizeH="0" baseline="0" noProof="0">
              <a:ln>
                <a:noFill/>
              </a:ln>
              <a:solidFill>
                <a:prstClr val="white"/>
              </a:solidFill>
              <a:effectLst/>
              <a:uLnTx/>
              <a:uFillTx/>
              <a:latin typeface="Calibri"/>
              <a:ea typeface="+mn-ea"/>
              <a:cs typeface="+mn-cs"/>
            </a:endParaRPr>
          </a:p>
        </p:txBody>
      </p:sp>
      <p:sp>
        <p:nvSpPr>
          <p:cNvPr id="121" name="TextBox 120"/>
          <p:cNvSpPr txBox="1"/>
          <p:nvPr/>
        </p:nvSpPr>
        <p:spPr>
          <a:xfrm>
            <a:off x="2561830" y="4613100"/>
            <a:ext cx="1428760" cy="276999"/>
          </a:xfrm>
          <a:prstGeom prst="rect">
            <a:avLst/>
          </a:prstGeom>
          <a:gradFill rotWithShape="1">
            <a:gsLst>
              <a:gs pos="0">
                <a:srgbClr val="9BBB59">
                  <a:shade val="51000"/>
                  <a:satMod val="130000"/>
                </a:srgbClr>
              </a:gs>
              <a:gs pos="80000">
                <a:srgbClr val="9BBB59">
                  <a:shade val="93000"/>
                  <a:satMod val="130000"/>
                </a:srgbClr>
              </a:gs>
              <a:gs pos="100000">
                <a:srgbClr val="9BBB59">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id-ID" sz="1200" b="0" i="0" u="none" strike="noStrike" kern="0" cap="none" spc="0" normalizeH="0" baseline="0" noProof="0" dirty="0">
                <a:ln>
                  <a:noFill/>
                </a:ln>
                <a:solidFill>
                  <a:prstClr val="black"/>
                </a:solidFill>
                <a:effectLst/>
                <a:uLnTx/>
                <a:uFillTx/>
                <a:latin typeface="Calibri"/>
                <a:ea typeface="+mn-ea"/>
                <a:cs typeface="+mn-cs"/>
              </a:rPr>
              <a:t>Teknologi</a:t>
            </a:r>
          </a:p>
        </p:txBody>
      </p:sp>
      <p:sp>
        <p:nvSpPr>
          <p:cNvPr id="122" name="TextBox 121"/>
          <p:cNvSpPr txBox="1"/>
          <p:nvPr/>
        </p:nvSpPr>
        <p:spPr>
          <a:xfrm>
            <a:off x="4237174" y="4623012"/>
            <a:ext cx="1428760" cy="276999"/>
          </a:xfrm>
          <a:prstGeom prst="rect">
            <a:avLst/>
          </a:prstGeom>
          <a:gradFill rotWithShape="1">
            <a:gsLst>
              <a:gs pos="0">
                <a:srgbClr val="9BBB59">
                  <a:shade val="51000"/>
                  <a:satMod val="130000"/>
                </a:srgbClr>
              </a:gs>
              <a:gs pos="80000">
                <a:srgbClr val="9BBB59">
                  <a:shade val="93000"/>
                  <a:satMod val="130000"/>
                </a:srgbClr>
              </a:gs>
              <a:gs pos="100000">
                <a:srgbClr val="9BBB59">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id-ID" sz="1200" b="0" i="0" u="none" strike="noStrike" kern="0" cap="none" spc="0" normalizeH="0" baseline="0" noProof="0" dirty="0">
                <a:ln>
                  <a:noFill/>
                </a:ln>
                <a:solidFill>
                  <a:prstClr val="black"/>
                </a:solidFill>
                <a:effectLst/>
                <a:uLnTx/>
                <a:uFillTx/>
                <a:latin typeface="Calibri"/>
                <a:ea typeface="+mn-ea"/>
                <a:cs typeface="+mn-cs"/>
              </a:rPr>
              <a:t>SDM</a:t>
            </a:r>
          </a:p>
        </p:txBody>
      </p:sp>
      <p:sp>
        <p:nvSpPr>
          <p:cNvPr id="123" name="Right Arrow 122"/>
          <p:cNvSpPr/>
          <p:nvPr/>
        </p:nvSpPr>
        <p:spPr>
          <a:xfrm rot="16200000">
            <a:off x="4678363" y="4285834"/>
            <a:ext cx="512762" cy="46038"/>
          </a:xfrm>
          <a:prstGeom prst="rightArrow">
            <a:avLst/>
          </a:prstGeom>
          <a:solidFill>
            <a:srgbClr val="4F81BD"/>
          </a:solidFill>
          <a:ln w="25400" cap="flat" cmpd="sng" algn="ctr">
            <a:solidFill>
              <a:srgbClr val="4F81BD">
                <a:shade val="50000"/>
              </a:srgbClr>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200" b="0" i="0" u="none" strike="noStrike" kern="0" cap="none" spc="0" normalizeH="0" baseline="0" noProof="0">
              <a:ln>
                <a:noFill/>
              </a:ln>
              <a:solidFill>
                <a:prstClr val="white"/>
              </a:solidFill>
              <a:effectLst/>
              <a:uLnTx/>
              <a:uFillTx/>
              <a:latin typeface="Calibri"/>
              <a:ea typeface="+mn-ea"/>
              <a:cs typeface="+mn-cs"/>
            </a:endParaRPr>
          </a:p>
        </p:txBody>
      </p:sp>
      <p:sp>
        <p:nvSpPr>
          <p:cNvPr id="124" name="TextBox 123"/>
          <p:cNvSpPr txBox="1"/>
          <p:nvPr/>
        </p:nvSpPr>
        <p:spPr>
          <a:xfrm>
            <a:off x="2571770" y="5349479"/>
            <a:ext cx="3071813" cy="830263"/>
          </a:xfrm>
          <a:prstGeom prst="rect">
            <a:avLst/>
          </a:prstGeom>
          <a:solidFill>
            <a:srgbClr val="9BBB59">
              <a:lumMod val="40000"/>
              <a:lumOff val="60000"/>
            </a:srgbClr>
          </a:solidFill>
        </p:spPr>
        <p:txBody>
          <a:bodyP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id-ID" sz="1200" b="0" i="1" u="none" strike="noStrike" kern="0" cap="none" spc="0" normalizeH="0" baseline="0" noProof="0" dirty="0">
                <a:ln>
                  <a:noFill/>
                </a:ln>
                <a:solidFill>
                  <a:prstClr val="black"/>
                </a:solidFill>
                <a:effectLst/>
                <a:uLnTx/>
                <a:uFillTx/>
                <a:latin typeface="Arial" pitchFamily="34" charset="0"/>
                <a:cs typeface="Arial" pitchFamily="34" charset="0"/>
              </a:rPr>
              <a:t>Added Value</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id-ID" sz="1200" b="0" i="0" u="none" strike="noStrike" kern="0" cap="none" spc="0" normalizeH="0" baseline="0" noProof="0" dirty="0">
                <a:ln>
                  <a:noFill/>
                </a:ln>
                <a:solidFill>
                  <a:prstClr val="black"/>
                </a:solidFill>
                <a:effectLst/>
                <a:uLnTx/>
                <a:uFillTx/>
                <a:latin typeface="Arial" pitchFamily="34" charset="0"/>
                <a:cs typeface="Arial" pitchFamily="34" charset="0"/>
              </a:rPr>
              <a:t>Transformasi</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id-ID" sz="1200" b="0" i="1" u="none" strike="noStrike" kern="0" cap="none" spc="0" normalizeH="0" baseline="0" noProof="0" dirty="0">
                <a:ln>
                  <a:noFill/>
                </a:ln>
                <a:solidFill>
                  <a:prstClr val="black"/>
                </a:solidFill>
                <a:effectLst/>
                <a:uLnTx/>
                <a:uFillTx/>
                <a:latin typeface="Arial" pitchFamily="34" charset="0"/>
                <a:cs typeface="Arial" pitchFamily="34" charset="0"/>
              </a:rPr>
              <a:t>Brainware &amp; Skill</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id-ID" sz="1200" b="0" i="0" u="none" strike="noStrike" kern="0" cap="none" spc="0" normalizeH="0" baseline="0" noProof="0" dirty="0">
                <a:ln>
                  <a:noFill/>
                </a:ln>
                <a:solidFill>
                  <a:prstClr val="black"/>
                </a:solidFill>
                <a:effectLst/>
                <a:uLnTx/>
                <a:uFillTx/>
                <a:latin typeface="Arial" pitchFamily="34" charset="0"/>
                <a:cs typeface="Arial" pitchFamily="34" charset="0"/>
              </a:rPr>
              <a:t>Teknologi </a:t>
            </a:r>
          </a:p>
        </p:txBody>
      </p:sp>
      <p:sp>
        <p:nvSpPr>
          <p:cNvPr id="125" name="Snip Diagonal Corner Rectangle 124"/>
          <p:cNvSpPr/>
          <p:nvPr/>
        </p:nvSpPr>
        <p:spPr>
          <a:xfrm>
            <a:off x="6357938" y="4992252"/>
            <a:ext cx="2286000" cy="571500"/>
          </a:xfrm>
          <a:prstGeom prst="snip2DiagRect">
            <a:avLst/>
          </a:prstGeom>
          <a:gradFill rotWithShape="1">
            <a:gsLst>
              <a:gs pos="0">
                <a:srgbClr val="C0504D">
                  <a:shade val="51000"/>
                  <a:satMod val="130000"/>
                </a:srgbClr>
              </a:gs>
              <a:gs pos="80000">
                <a:srgbClr val="C0504D">
                  <a:shade val="93000"/>
                  <a:satMod val="130000"/>
                </a:srgbClr>
              </a:gs>
              <a:gs pos="100000">
                <a:srgbClr val="C0504D">
                  <a:shade val="94000"/>
                  <a:satMod val="135000"/>
                </a:srgbClr>
              </a:gs>
            </a:gsLst>
            <a:lin ang="16200000" scaled="0"/>
          </a:gradFill>
          <a:ln w="9525" cap="flat" cmpd="sng" algn="ctr">
            <a:solidFill>
              <a:srgbClr val="C0504D">
                <a:shade val="95000"/>
                <a:satMod val="105000"/>
              </a:srgbClr>
            </a:solidFill>
            <a:prstDash val="solid"/>
          </a:ln>
          <a:effectLst>
            <a:outerShdw blurRad="40000" dist="23000" dir="5400000" rotWithShape="0">
              <a:srgbClr val="000000">
                <a:alpha val="35000"/>
              </a:srgb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id-ID" sz="1200" b="0" i="0" u="none" strike="noStrike" kern="0" cap="none" spc="0" normalizeH="0" baseline="0" noProof="0" dirty="0">
                <a:ln>
                  <a:noFill/>
                </a:ln>
                <a:solidFill>
                  <a:prstClr val="white"/>
                </a:solidFill>
                <a:effectLst/>
                <a:uLnTx/>
                <a:uFillTx/>
                <a:latin typeface="Calibri"/>
                <a:ea typeface="+mn-ea"/>
                <a:cs typeface="+mn-cs"/>
              </a:rPr>
              <a:t>Listrik Tidak </a:t>
            </a:r>
            <a:r>
              <a:rPr kumimoji="0" lang="id-ID" sz="1200" b="0" i="0" u="none" strike="noStrike" kern="0" cap="none" spc="0" normalizeH="0" baseline="0" noProof="0" dirty="0" smtClean="0">
                <a:ln>
                  <a:noFill/>
                </a:ln>
                <a:solidFill>
                  <a:prstClr val="white"/>
                </a:solidFill>
                <a:effectLst/>
                <a:uLnTx/>
                <a:uFillTx/>
                <a:latin typeface="Calibri"/>
                <a:ea typeface="+mn-ea"/>
                <a:cs typeface="+mn-cs"/>
              </a:rPr>
              <a:t>Cukup dan tidak handal dan kualitas jelek ??,</a:t>
            </a:r>
            <a:endParaRPr kumimoji="0" lang="id-ID" sz="1200" b="0" i="0" u="none" strike="noStrike" kern="0" cap="none" spc="0" normalizeH="0" baseline="0" noProof="0" dirty="0">
              <a:ln>
                <a:noFill/>
              </a:ln>
              <a:solidFill>
                <a:prstClr val="white"/>
              </a:solidFill>
              <a:effectLst/>
              <a:uLnTx/>
              <a:uFillTx/>
              <a:latin typeface="Calibri"/>
              <a:ea typeface="+mn-ea"/>
              <a:cs typeface="+mn-cs"/>
            </a:endParaRPr>
          </a:p>
        </p:txBody>
      </p:sp>
      <p:sp>
        <p:nvSpPr>
          <p:cNvPr id="126" name="Right Arrow 125"/>
          <p:cNvSpPr/>
          <p:nvPr/>
        </p:nvSpPr>
        <p:spPr>
          <a:xfrm rot="5400000">
            <a:off x="7279990" y="5779347"/>
            <a:ext cx="403205" cy="51430"/>
          </a:xfrm>
          <a:prstGeom prst="rightArrow">
            <a:avLst/>
          </a:prstGeom>
          <a:solidFill>
            <a:srgbClr val="4F81BD"/>
          </a:solidFill>
          <a:ln w="25400" cap="flat" cmpd="sng" algn="ctr">
            <a:solidFill>
              <a:srgbClr val="4F81BD">
                <a:shade val="50000"/>
              </a:srgbClr>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200" b="0" i="0" u="none" strike="noStrike" kern="0" cap="none" spc="0" normalizeH="0" baseline="0" noProof="0">
              <a:ln>
                <a:noFill/>
              </a:ln>
              <a:solidFill>
                <a:prstClr val="white"/>
              </a:solidFill>
              <a:effectLst/>
              <a:uLnTx/>
              <a:uFillTx/>
              <a:latin typeface="Calibri"/>
              <a:ea typeface="+mn-ea"/>
              <a:cs typeface="+mn-cs"/>
            </a:endParaRPr>
          </a:p>
        </p:txBody>
      </p:sp>
      <p:sp>
        <p:nvSpPr>
          <p:cNvPr id="127" name="TextBox 66"/>
          <p:cNvSpPr txBox="1">
            <a:spLocks noChangeArrowheads="1"/>
          </p:cNvSpPr>
          <p:nvPr/>
        </p:nvSpPr>
        <p:spPr bwMode="auto">
          <a:xfrm>
            <a:off x="6386513" y="6082864"/>
            <a:ext cx="22145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onstantia" pitchFamily="18" charset="0"/>
              </a:defRPr>
            </a:lvl1pPr>
            <a:lvl2pPr marL="742950" indent="-285750">
              <a:defRPr>
                <a:solidFill>
                  <a:schemeClr val="tx1"/>
                </a:solidFill>
                <a:latin typeface="Constantia" pitchFamily="18" charset="0"/>
              </a:defRPr>
            </a:lvl2pPr>
            <a:lvl3pPr marL="1143000" indent="-228600">
              <a:defRPr>
                <a:solidFill>
                  <a:schemeClr val="tx1"/>
                </a:solidFill>
                <a:latin typeface="Constantia" pitchFamily="18" charset="0"/>
              </a:defRPr>
            </a:lvl3pPr>
            <a:lvl4pPr marL="1600200" indent="-228600">
              <a:defRPr>
                <a:solidFill>
                  <a:schemeClr val="tx1"/>
                </a:solidFill>
                <a:latin typeface="Constantia" pitchFamily="18" charset="0"/>
              </a:defRPr>
            </a:lvl4pPr>
            <a:lvl5pPr marL="2057400" indent="-228600">
              <a:defRPr>
                <a:solidFill>
                  <a:schemeClr val="tx1"/>
                </a:solidFill>
                <a:latin typeface="Constantia" pitchFamily="18" charset="0"/>
              </a:defRPr>
            </a:lvl5pPr>
            <a:lvl6pPr marL="2514600" indent="-228600" fontAlgn="base">
              <a:spcBef>
                <a:spcPct val="0"/>
              </a:spcBef>
              <a:spcAft>
                <a:spcPct val="0"/>
              </a:spcAft>
              <a:defRPr>
                <a:solidFill>
                  <a:schemeClr val="tx1"/>
                </a:solidFill>
                <a:latin typeface="Constantia" pitchFamily="18" charset="0"/>
              </a:defRPr>
            </a:lvl6pPr>
            <a:lvl7pPr marL="2971800" indent="-228600" fontAlgn="base">
              <a:spcBef>
                <a:spcPct val="0"/>
              </a:spcBef>
              <a:spcAft>
                <a:spcPct val="0"/>
              </a:spcAft>
              <a:defRPr>
                <a:solidFill>
                  <a:schemeClr val="tx1"/>
                </a:solidFill>
                <a:latin typeface="Constantia" pitchFamily="18" charset="0"/>
              </a:defRPr>
            </a:lvl7pPr>
            <a:lvl8pPr marL="3429000" indent="-228600" fontAlgn="base">
              <a:spcBef>
                <a:spcPct val="0"/>
              </a:spcBef>
              <a:spcAft>
                <a:spcPct val="0"/>
              </a:spcAft>
              <a:defRPr>
                <a:solidFill>
                  <a:schemeClr val="tx1"/>
                </a:solidFill>
                <a:latin typeface="Constantia" pitchFamily="18" charset="0"/>
              </a:defRPr>
            </a:lvl8pPr>
            <a:lvl9pPr marL="3886200" indent="-228600" fontAlgn="base">
              <a:spcBef>
                <a:spcPct val="0"/>
              </a:spcBef>
              <a:spcAft>
                <a:spcPct val="0"/>
              </a:spcAft>
              <a:defRPr>
                <a:solidFill>
                  <a:schemeClr val="tx1"/>
                </a:solidFill>
                <a:latin typeface="Constantia" pitchFamily="18" charset="0"/>
              </a:defRPr>
            </a:lvl9pPr>
          </a:lstStyle>
          <a:p>
            <a:pPr algn="ctr"/>
            <a:r>
              <a:rPr lang="id-ID" sz="2000" dirty="0">
                <a:solidFill>
                  <a:srgbClr val="FF0000"/>
                </a:solidFill>
                <a:latin typeface="Arial" pitchFamily="34" charset="0"/>
                <a:cs typeface="Arial" pitchFamily="34" charset="0"/>
              </a:rPr>
              <a:t>NOTHING</a:t>
            </a:r>
          </a:p>
        </p:txBody>
      </p:sp>
      <p:sp>
        <p:nvSpPr>
          <p:cNvPr id="131" name="Title 4"/>
          <p:cNvSpPr txBox="1">
            <a:spLocks/>
          </p:cNvSpPr>
          <p:nvPr/>
        </p:nvSpPr>
        <p:spPr bwMode="auto">
          <a:xfrm>
            <a:off x="0" y="484189"/>
            <a:ext cx="8651631" cy="604837"/>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id-ID" sz="2250" b="1" kern="0" dirty="0" smtClean="0">
                <a:solidFill>
                  <a:srgbClr val="C00000"/>
                </a:solidFill>
                <a:latin typeface="Arial" pitchFamily="34" charset="0"/>
                <a:ea typeface="+mj-ea"/>
                <a:cs typeface="Arial" pitchFamily="34" charset="0"/>
              </a:rPr>
              <a:t>KONTRIBUSI ENERGI/LISTRIK DI SEKTOR INDUSTRI</a:t>
            </a:r>
            <a:endParaRPr kumimoji="0" lang="id-ID" sz="2250" b="1" i="0" u="none" strike="noStrike" kern="0" cap="none" spc="0" normalizeH="0" baseline="0" noProof="0" dirty="0">
              <a:ln>
                <a:noFill/>
              </a:ln>
              <a:solidFill>
                <a:srgbClr val="C00000"/>
              </a:solidFill>
              <a:effectLst/>
              <a:uLnTx/>
              <a:uFillTx/>
              <a:latin typeface="Arial" pitchFamily="34" charset="0"/>
              <a:ea typeface="+mj-ea"/>
              <a:cs typeface="Arial" pitchFamily="34" charset="0"/>
            </a:endParaRPr>
          </a:p>
        </p:txBody>
      </p:sp>
      <p:sp>
        <p:nvSpPr>
          <p:cNvPr id="2" name="Down Arrow 1"/>
          <p:cNvSpPr/>
          <p:nvPr/>
        </p:nvSpPr>
        <p:spPr>
          <a:xfrm>
            <a:off x="7122682" y="1412776"/>
            <a:ext cx="484632" cy="478459"/>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Rectangle 2"/>
          <p:cNvSpPr/>
          <p:nvPr/>
        </p:nvSpPr>
        <p:spPr>
          <a:xfrm>
            <a:off x="5791202" y="1066800"/>
            <a:ext cx="3087566" cy="34597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smtClean="0"/>
              <a:t>Syarat Infrastruktur Listrik</a:t>
            </a:r>
            <a:endParaRPr lang="id-ID" dirty="0"/>
          </a:p>
        </p:txBody>
      </p:sp>
    </p:spTree>
    <p:extLst>
      <p:ext uri="{BB962C8B-B14F-4D97-AF65-F5344CB8AC3E}">
        <p14:creationId xmlns:p14="http://schemas.microsoft.com/office/powerpoint/2010/main" val="3490746990"/>
      </p:ext>
    </p:extLst>
  </p:cSld>
  <p:clrMapOvr>
    <a:masterClrMapping/>
  </p:clrMapOvr>
  <p:transition spd="slow">
    <p:split orient="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251520" y="1196752"/>
            <a:ext cx="3672408" cy="4464497"/>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85000" lnSpcReduction="20000"/>
          </a:bodyPr>
          <a:lstStyle/>
          <a:p>
            <a:pPr marL="342900" lvl="0" indent="-342900" algn="just">
              <a:lnSpc>
                <a:spcPct val="115000"/>
              </a:lnSpc>
              <a:buClr>
                <a:srgbClr val="2DA2BF"/>
              </a:buClr>
              <a:buFont typeface="+mj-lt"/>
              <a:buAutoNum type="arabicPeriod"/>
            </a:pPr>
            <a:r>
              <a:rPr lang="id-ID" sz="1800" b="1" dirty="0">
                <a:solidFill>
                  <a:srgbClr val="000000"/>
                </a:solidFill>
                <a:latin typeface="Calibri"/>
                <a:ea typeface="Calibri"/>
                <a:cs typeface="Calibri"/>
              </a:rPr>
              <a:t>Mendorong Percepatan penyelesaian RUEN, RUED sebagai acuan implementasi KEN</a:t>
            </a:r>
          </a:p>
          <a:p>
            <a:pPr marL="342900" indent="-342900" algn="just">
              <a:buFont typeface="+mj-lt"/>
              <a:buAutoNum type="arabicPeriod"/>
            </a:pPr>
            <a:r>
              <a:rPr lang="id-ID" sz="1800" b="1" dirty="0" smtClean="0">
                <a:solidFill>
                  <a:srgbClr val="002060"/>
                </a:solidFill>
                <a:latin typeface="Arial Narrow" pitchFamily="34" charset="0"/>
              </a:rPr>
              <a:t>Penataan Ekspor Gas dan batubara dan orientasi untuk domestik, dengan menciptakan pasar domestik yang efisien </a:t>
            </a:r>
          </a:p>
          <a:p>
            <a:pPr marL="342900" lvl="0" indent="-342900" algn="just">
              <a:lnSpc>
                <a:spcPct val="115000"/>
              </a:lnSpc>
              <a:spcBef>
                <a:spcPts val="400"/>
              </a:spcBef>
              <a:buClr>
                <a:srgbClr val="2DA2BF"/>
              </a:buClr>
              <a:buSzPct val="68000"/>
              <a:buFont typeface="+mj-lt"/>
              <a:buAutoNum type="arabicPeriod"/>
            </a:pPr>
            <a:r>
              <a:rPr lang="id-ID" sz="1800" b="1" dirty="0" smtClean="0">
                <a:solidFill>
                  <a:srgbClr val="002060"/>
                </a:solidFill>
                <a:latin typeface="Arial Narrow" pitchFamily="34" charset="0"/>
                <a:ea typeface="Calibri"/>
                <a:cs typeface="Calibri"/>
              </a:rPr>
              <a:t>Percepatan </a:t>
            </a:r>
            <a:r>
              <a:rPr lang="id-ID" sz="1800" b="1" dirty="0">
                <a:solidFill>
                  <a:srgbClr val="002060"/>
                </a:solidFill>
                <a:latin typeface="Arial Narrow" pitchFamily="34" charset="0"/>
                <a:ea typeface="Calibri"/>
                <a:cs typeface="Calibri"/>
              </a:rPr>
              <a:t>pembangunan infrastruktur listrik </a:t>
            </a:r>
            <a:r>
              <a:rPr lang="id-ID" sz="1800" b="1" dirty="0" smtClean="0">
                <a:solidFill>
                  <a:srgbClr val="002060"/>
                </a:solidFill>
                <a:latin typeface="Arial Narrow" pitchFamily="34" charset="0"/>
                <a:ea typeface="Calibri"/>
                <a:cs typeface="Calibri"/>
              </a:rPr>
              <a:t>dan Migas dan </a:t>
            </a:r>
            <a:r>
              <a:rPr lang="id-ID" sz="1800" b="1" dirty="0">
                <a:solidFill>
                  <a:srgbClr val="002060"/>
                </a:solidFill>
                <a:latin typeface="Arial Narrow" pitchFamily="34" charset="0"/>
                <a:ea typeface="Calibri"/>
                <a:cs typeface="Calibri"/>
              </a:rPr>
              <a:t>mendorong pemanfaatan teknologi dalam negeri.  </a:t>
            </a:r>
            <a:endParaRPr lang="id-ID" sz="1800" b="1" dirty="0">
              <a:solidFill>
                <a:srgbClr val="002060"/>
              </a:solidFill>
              <a:latin typeface="Arial Narrow" pitchFamily="34" charset="0"/>
              <a:ea typeface="Calibri"/>
              <a:cs typeface="Times New Roman"/>
            </a:endParaRPr>
          </a:p>
          <a:p>
            <a:pPr marL="342900" lvl="0" indent="-342900" algn="just">
              <a:lnSpc>
                <a:spcPct val="115000"/>
              </a:lnSpc>
              <a:spcBef>
                <a:spcPts val="400"/>
              </a:spcBef>
              <a:buClr>
                <a:srgbClr val="2DA2BF"/>
              </a:buClr>
              <a:buSzPct val="68000"/>
              <a:buFont typeface="+mj-lt"/>
              <a:buAutoNum type="arabicPeriod"/>
            </a:pPr>
            <a:r>
              <a:rPr lang="id-ID" sz="1800" b="1" dirty="0" smtClean="0">
                <a:solidFill>
                  <a:srgbClr val="002060"/>
                </a:solidFill>
                <a:latin typeface="Arial Narrow" pitchFamily="34" charset="0"/>
                <a:ea typeface="Calibri"/>
                <a:cs typeface="Calibri"/>
              </a:rPr>
              <a:t>Percepat </a:t>
            </a:r>
            <a:r>
              <a:rPr lang="id-ID" sz="1800" b="1" dirty="0">
                <a:solidFill>
                  <a:srgbClr val="002060"/>
                </a:solidFill>
                <a:latin typeface="Arial Narrow" pitchFamily="34" charset="0"/>
                <a:ea typeface="Calibri"/>
                <a:cs typeface="Calibri"/>
              </a:rPr>
              <a:t>akses masyarakat terhadap </a:t>
            </a:r>
            <a:r>
              <a:rPr lang="id-ID" sz="1800" b="1" dirty="0" smtClean="0">
                <a:solidFill>
                  <a:srgbClr val="002060"/>
                </a:solidFill>
                <a:latin typeface="Arial Narrow" pitchFamily="34" charset="0"/>
                <a:ea typeface="Calibri"/>
                <a:cs typeface="Calibri"/>
              </a:rPr>
              <a:t>energi</a:t>
            </a:r>
            <a:r>
              <a:rPr lang="id-ID" sz="1800" b="1" dirty="0">
                <a:solidFill>
                  <a:srgbClr val="002060"/>
                </a:solidFill>
                <a:latin typeface="Arial Narrow" pitchFamily="34" charset="0"/>
                <a:ea typeface="Calibri"/>
                <a:cs typeface="Calibri"/>
              </a:rPr>
              <a:t> </a:t>
            </a:r>
            <a:r>
              <a:rPr lang="id-ID" sz="1800" b="1" dirty="0" smtClean="0">
                <a:solidFill>
                  <a:srgbClr val="002060"/>
                </a:solidFill>
                <a:latin typeface="Arial Narrow" pitchFamily="34" charset="0"/>
                <a:ea typeface="Calibri"/>
                <a:cs typeface="Calibri"/>
              </a:rPr>
              <a:t>(kususnya listrik dan Gas)</a:t>
            </a:r>
            <a:endParaRPr lang="id-ID" sz="1800" b="1" dirty="0">
              <a:solidFill>
                <a:srgbClr val="002060"/>
              </a:solidFill>
              <a:latin typeface="Arial Narrow" pitchFamily="34" charset="0"/>
              <a:ea typeface="Calibri"/>
              <a:cs typeface="Calibri"/>
            </a:endParaRPr>
          </a:p>
          <a:p>
            <a:pPr marL="342900" lvl="0" indent="-342900" algn="just">
              <a:lnSpc>
                <a:spcPct val="115000"/>
              </a:lnSpc>
              <a:spcBef>
                <a:spcPts val="400"/>
              </a:spcBef>
              <a:buClr>
                <a:srgbClr val="2DA2BF"/>
              </a:buClr>
              <a:buSzPct val="68000"/>
              <a:buFont typeface="+mj-lt"/>
              <a:buAutoNum type="arabicPeriod"/>
            </a:pPr>
            <a:r>
              <a:rPr lang="id-ID" sz="1800" b="1" dirty="0" smtClean="0">
                <a:solidFill>
                  <a:srgbClr val="002060"/>
                </a:solidFill>
                <a:latin typeface="Arial Narrow" pitchFamily="34" charset="0"/>
                <a:ea typeface="Calibri"/>
                <a:cs typeface="Calibri"/>
              </a:rPr>
              <a:t>Pengurangan </a:t>
            </a:r>
            <a:r>
              <a:rPr lang="id-ID" sz="1800" b="1" dirty="0">
                <a:solidFill>
                  <a:srgbClr val="002060"/>
                </a:solidFill>
                <a:latin typeface="Arial Narrow" pitchFamily="34" charset="0"/>
                <a:ea typeface="Calibri"/>
                <a:cs typeface="Calibri"/>
              </a:rPr>
              <a:t>Subsidi secara bertahap (listrik dan BBM)  dan manfaatkannya untuk  akselerasi </a:t>
            </a:r>
            <a:r>
              <a:rPr lang="id-ID" sz="1800" b="1" dirty="0" smtClean="0">
                <a:solidFill>
                  <a:srgbClr val="002060"/>
                </a:solidFill>
                <a:latin typeface="Arial Narrow" pitchFamily="34" charset="0"/>
                <a:ea typeface="Calibri"/>
                <a:cs typeface="Calibri"/>
              </a:rPr>
              <a:t>infratruktur, mendorong penciptaan lapangan kerja baru</a:t>
            </a:r>
          </a:p>
          <a:p>
            <a:pPr marL="342900" lvl="0" indent="-342900" algn="just">
              <a:lnSpc>
                <a:spcPct val="115000"/>
              </a:lnSpc>
              <a:spcBef>
                <a:spcPts val="400"/>
              </a:spcBef>
              <a:buClr>
                <a:srgbClr val="2DA2BF"/>
              </a:buClr>
              <a:buSzPct val="68000"/>
              <a:buFont typeface="+mj-lt"/>
              <a:buAutoNum type="arabicPeriod"/>
            </a:pPr>
            <a:endParaRPr lang="id-ID" sz="1400" b="1" dirty="0">
              <a:solidFill>
                <a:srgbClr val="002060"/>
              </a:solidFill>
              <a:latin typeface="Arial Narrow" pitchFamily="34" charset="0"/>
              <a:ea typeface="Calibri"/>
              <a:cs typeface="Times New Roman"/>
            </a:endParaRPr>
          </a:p>
        </p:txBody>
      </p:sp>
      <p:sp>
        <p:nvSpPr>
          <p:cNvPr id="3" name="Title 2"/>
          <p:cNvSpPr>
            <a:spLocks noGrp="1"/>
          </p:cNvSpPr>
          <p:nvPr>
            <p:ph type="title"/>
          </p:nvPr>
        </p:nvSpPr>
        <p:spPr>
          <a:xfrm>
            <a:off x="467544" y="0"/>
            <a:ext cx="8208912" cy="1196752"/>
          </a:xfrm>
        </p:spPr>
        <p:txBody>
          <a:bodyPr>
            <a:normAutofit/>
          </a:bodyPr>
          <a:lstStyle/>
          <a:p>
            <a:r>
              <a:rPr lang="id-ID" sz="3200" dirty="0" smtClean="0"/>
              <a:t>Langkah Strategis</a:t>
            </a:r>
            <a:endParaRPr lang="id-ID" sz="3200" dirty="0"/>
          </a:p>
        </p:txBody>
      </p:sp>
      <p:sp>
        <p:nvSpPr>
          <p:cNvPr id="6" name="Rounded Rectangle 5"/>
          <p:cNvSpPr/>
          <p:nvPr/>
        </p:nvSpPr>
        <p:spPr>
          <a:xfrm>
            <a:off x="4067944" y="908720"/>
            <a:ext cx="4896544" cy="5040560"/>
          </a:xfrm>
          <a:prstGeom prst="roundRect">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lnSpc>
                <a:spcPct val="115000"/>
              </a:lnSpc>
              <a:spcBef>
                <a:spcPts val="400"/>
              </a:spcBef>
              <a:buClr>
                <a:srgbClr val="2DA2BF"/>
              </a:buClr>
              <a:buSzPct val="68000"/>
              <a:buFont typeface="+mj-lt"/>
              <a:buAutoNum type="arabicPeriod" startAt="6"/>
              <a:tabLst>
                <a:tab pos="450215" algn="l"/>
              </a:tabLst>
            </a:pPr>
            <a:r>
              <a:rPr lang="id-ID" sz="1600" b="1" dirty="0" smtClean="0">
                <a:solidFill>
                  <a:srgbClr val="002060"/>
                </a:solidFill>
                <a:latin typeface="Arial Narrow" pitchFamily="34" charset="0"/>
                <a:ea typeface="Calibri"/>
                <a:cs typeface="Calibri"/>
              </a:rPr>
              <a:t>Penguatan </a:t>
            </a:r>
            <a:r>
              <a:rPr lang="id-ID" sz="1600" b="1" dirty="0">
                <a:solidFill>
                  <a:srgbClr val="002060"/>
                </a:solidFill>
                <a:latin typeface="Arial Narrow" pitchFamily="34" charset="0"/>
                <a:ea typeface="Calibri"/>
                <a:cs typeface="Calibri"/>
              </a:rPr>
              <a:t>industri domestik pendukung infrastruktur </a:t>
            </a:r>
            <a:r>
              <a:rPr lang="id-ID" sz="1600" b="1" dirty="0" smtClean="0">
                <a:solidFill>
                  <a:srgbClr val="002060"/>
                </a:solidFill>
                <a:latin typeface="Arial Narrow" pitchFamily="34" charset="0"/>
                <a:ea typeface="Calibri"/>
                <a:cs typeface="Calibri"/>
              </a:rPr>
              <a:t>energi dan peningkatan nilai tambah. </a:t>
            </a:r>
            <a:endParaRPr lang="id-ID" sz="1600" b="1" dirty="0">
              <a:solidFill>
                <a:srgbClr val="002060"/>
              </a:solidFill>
              <a:latin typeface="Arial Narrow" pitchFamily="34" charset="0"/>
              <a:ea typeface="Calibri"/>
              <a:cs typeface="Calibri"/>
            </a:endParaRPr>
          </a:p>
          <a:p>
            <a:pPr marL="342900" lvl="0" indent="-342900" algn="just">
              <a:lnSpc>
                <a:spcPct val="115000"/>
              </a:lnSpc>
              <a:spcBef>
                <a:spcPts val="400"/>
              </a:spcBef>
              <a:buClr>
                <a:srgbClr val="2DA2BF"/>
              </a:buClr>
              <a:buSzPct val="68000"/>
              <a:buFont typeface="+mj-lt"/>
              <a:buAutoNum type="arabicPeriod" startAt="6"/>
              <a:tabLst>
                <a:tab pos="450215" algn="l"/>
              </a:tabLst>
            </a:pPr>
            <a:r>
              <a:rPr lang="id-ID" sz="1600" b="1" dirty="0" smtClean="0">
                <a:solidFill>
                  <a:srgbClr val="002060"/>
                </a:solidFill>
                <a:latin typeface="Arial Narrow" pitchFamily="34" charset="0"/>
                <a:ea typeface="Calibri"/>
                <a:cs typeface="Calibri"/>
              </a:rPr>
              <a:t>Mendorong </a:t>
            </a:r>
            <a:r>
              <a:rPr lang="id-ID" sz="1600" b="1" dirty="0">
                <a:solidFill>
                  <a:srgbClr val="002060"/>
                </a:solidFill>
                <a:latin typeface="Arial Narrow" pitchFamily="34" charset="0"/>
                <a:ea typeface="Calibri"/>
                <a:cs typeface="Calibri"/>
              </a:rPr>
              <a:t>percepatan pemanfaatan biofuel dengan mengalihkan  subsidi import BBM </a:t>
            </a:r>
          </a:p>
          <a:p>
            <a:pPr marL="342900" lvl="0" indent="-342900" algn="just">
              <a:lnSpc>
                <a:spcPct val="115000"/>
              </a:lnSpc>
              <a:spcBef>
                <a:spcPts val="400"/>
              </a:spcBef>
              <a:buClr>
                <a:srgbClr val="2DA2BF"/>
              </a:buClr>
              <a:buSzPct val="68000"/>
              <a:buFont typeface="+mj-lt"/>
              <a:buAutoNum type="arabicPeriod" startAt="6"/>
              <a:tabLst>
                <a:tab pos="450215" algn="l"/>
              </a:tabLst>
            </a:pPr>
            <a:r>
              <a:rPr lang="id-ID" sz="1600" b="1" dirty="0" smtClean="0">
                <a:solidFill>
                  <a:srgbClr val="002060"/>
                </a:solidFill>
                <a:latin typeface="Arial Narrow" pitchFamily="34" charset="0"/>
                <a:ea typeface="Calibri"/>
                <a:cs typeface="Calibri"/>
              </a:rPr>
              <a:t>Percepatan pengembangan EBT   (panel surya, geothermal hydro dan penguatan industri pendukung</a:t>
            </a:r>
          </a:p>
          <a:p>
            <a:pPr marL="342900" lvl="0" indent="-342900" algn="just">
              <a:lnSpc>
                <a:spcPct val="115000"/>
              </a:lnSpc>
              <a:spcBef>
                <a:spcPts val="400"/>
              </a:spcBef>
              <a:buClr>
                <a:srgbClr val="2DA2BF"/>
              </a:buClr>
              <a:buSzPct val="68000"/>
              <a:buFont typeface="+mj-lt"/>
              <a:buAutoNum type="arabicPeriod" startAt="6"/>
              <a:tabLst>
                <a:tab pos="450215" algn="l"/>
              </a:tabLst>
            </a:pPr>
            <a:r>
              <a:rPr lang="id-ID" sz="1600" b="1" dirty="0" smtClean="0">
                <a:solidFill>
                  <a:srgbClr val="002060"/>
                </a:solidFill>
                <a:latin typeface="Arial Narrow" pitchFamily="34" charset="0"/>
                <a:ea typeface="Calibri"/>
                <a:cs typeface="Calibri"/>
              </a:rPr>
              <a:t>Menorong Penguatan Penelitian dan pengembangan </a:t>
            </a:r>
          </a:p>
          <a:p>
            <a:pPr marL="342900" lvl="0" indent="-342900" algn="just">
              <a:lnSpc>
                <a:spcPct val="115000"/>
              </a:lnSpc>
              <a:spcBef>
                <a:spcPts val="400"/>
              </a:spcBef>
              <a:buClr>
                <a:srgbClr val="2DA2BF"/>
              </a:buClr>
              <a:buSzPct val="68000"/>
              <a:buFont typeface="+mj-lt"/>
              <a:buAutoNum type="arabicPeriod" startAt="6"/>
              <a:tabLst>
                <a:tab pos="450215" algn="l"/>
              </a:tabLst>
            </a:pPr>
            <a:r>
              <a:rPr lang="id-ID" sz="1600" b="1" dirty="0" smtClean="0">
                <a:solidFill>
                  <a:srgbClr val="002060"/>
                </a:solidFill>
                <a:latin typeface="Arial Narrow" pitchFamily="34" charset="0"/>
                <a:ea typeface="Calibri"/>
                <a:cs typeface="Calibri"/>
              </a:rPr>
              <a:t>Meningkatkan cadangan terbukti untuk energi fosil,</a:t>
            </a:r>
            <a:r>
              <a:rPr lang="id-ID" sz="1600" b="1" dirty="0">
                <a:solidFill>
                  <a:srgbClr val="002060"/>
                </a:solidFill>
                <a:latin typeface="Arial Narrow" pitchFamily="34" charset="0"/>
                <a:ea typeface="Calibri"/>
                <a:cs typeface="Calibri"/>
              </a:rPr>
              <a:t> </a:t>
            </a:r>
            <a:r>
              <a:rPr lang="id-ID" sz="1600" b="1" dirty="0" smtClean="0">
                <a:solidFill>
                  <a:srgbClr val="002060"/>
                </a:solidFill>
                <a:latin typeface="Arial Narrow" pitchFamily="34" charset="0"/>
                <a:ea typeface="Calibri"/>
                <a:cs typeface="Calibri"/>
              </a:rPr>
              <a:t>yaitu minyak dan gas</a:t>
            </a:r>
          </a:p>
          <a:p>
            <a:pPr marL="342900" lvl="0" indent="-342900" algn="just">
              <a:lnSpc>
                <a:spcPct val="115000"/>
              </a:lnSpc>
              <a:spcBef>
                <a:spcPts val="400"/>
              </a:spcBef>
              <a:buClr>
                <a:srgbClr val="2DA2BF"/>
              </a:buClr>
              <a:buSzPct val="68000"/>
              <a:buFont typeface="+mj-lt"/>
              <a:buAutoNum type="arabicPeriod" startAt="6"/>
              <a:tabLst>
                <a:tab pos="450215" algn="l"/>
              </a:tabLst>
            </a:pPr>
            <a:r>
              <a:rPr lang="id-ID" sz="1600" b="1" dirty="0" smtClean="0">
                <a:solidFill>
                  <a:srgbClr val="002060"/>
                </a:solidFill>
                <a:latin typeface="Arial Narrow" pitchFamily="34" charset="0"/>
                <a:ea typeface="Calibri"/>
                <a:cs typeface="Calibri"/>
              </a:rPr>
              <a:t>Mendorong segera terealisasinya adanya </a:t>
            </a:r>
            <a:r>
              <a:rPr lang="id-ID" sz="1600" b="1" dirty="0">
                <a:solidFill>
                  <a:srgbClr val="002060"/>
                </a:solidFill>
                <a:latin typeface="Arial Narrow" pitchFamily="34" charset="0"/>
                <a:ea typeface="Calibri"/>
                <a:cs typeface="Calibri"/>
              </a:rPr>
              <a:t>cadanga penyangga dan cadangan strategis Nasional, </a:t>
            </a:r>
            <a:endParaRPr lang="en-US" sz="1600" dirty="0"/>
          </a:p>
        </p:txBody>
      </p:sp>
      <p:sp>
        <p:nvSpPr>
          <p:cNvPr id="7" name="Rounded Rectangle 6"/>
          <p:cNvSpPr/>
          <p:nvPr/>
        </p:nvSpPr>
        <p:spPr>
          <a:xfrm>
            <a:off x="323528" y="5661248"/>
            <a:ext cx="8640960" cy="1196752"/>
          </a:xfrm>
          <a:prstGeom prst="roundRect">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lnSpc>
                <a:spcPct val="115000"/>
              </a:lnSpc>
              <a:spcBef>
                <a:spcPts val="400"/>
              </a:spcBef>
              <a:buClr>
                <a:srgbClr val="2DA2BF"/>
              </a:buClr>
              <a:buSzPct val="68000"/>
              <a:buAutoNum type="arabicPeriod" startAt="10"/>
              <a:tabLst>
                <a:tab pos="450215" algn="l"/>
              </a:tabLst>
            </a:pPr>
            <a:endParaRPr lang="id-ID" sz="1400" b="1" dirty="0" smtClean="0">
              <a:solidFill>
                <a:srgbClr val="002060"/>
              </a:solidFill>
              <a:latin typeface="Arial Narrow" pitchFamily="34" charset="0"/>
              <a:ea typeface="Calibri"/>
              <a:cs typeface="Calibri"/>
            </a:endParaRPr>
          </a:p>
          <a:p>
            <a:pPr marL="342900" lvl="0" indent="-342900" algn="just">
              <a:lnSpc>
                <a:spcPct val="115000"/>
              </a:lnSpc>
              <a:spcBef>
                <a:spcPts val="400"/>
              </a:spcBef>
              <a:buClr>
                <a:srgbClr val="2DA2BF"/>
              </a:buClr>
              <a:buSzPct val="68000"/>
              <a:buFont typeface="+mj-lt"/>
              <a:buAutoNum type="arabicPeriod" startAt="12"/>
              <a:tabLst>
                <a:tab pos="450215" algn="l"/>
              </a:tabLst>
            </a:pPr>
            <a:r>
              <a:rPr lang="id-ID" sz="1400" b="1" dirty="0" smtClean="0">
                <a:solidFill>
                  <a:srgbClr val="002060"/>
                </a:solidFill>
                <a:latin typeface="Arial Narrow" pitchFamily="34" charset="0"/>
                <a:ea typeface="Calibri"/>
                <a:cs typeface="Calibri"/>
              </a:rPr>
              <a:t>Menyempurnakan tata kelola energi, hulu dan hilir, agar terjadi sinkronisasi kebijakan dan implementasi</a:t>
            </a:r>
          </a:p>
          <a:p>
            <a:pPr marL="342900" lvl="0" indent="-342900" algn="just">
              <a:lnSpc>
                <a:spcPct val="115000"/>
              </a:lnSpc>
              <a:spcBef>
                <a:spcPts val="400"/>
              </a:spcBef>
              <a:buClr>
                <a:srgbClr val="2DA2BF"/>
              </a:buClr>
              <a:buSzPct val="68000"/>
              <a:buFont typeface="+mj-lt"/>
              <a:buAutoNum type="arabicPeriod" startAt="12"/>
              <a:tabLst>
                <a:tab pos="450215" algn="l"/>
              </a:tabLst>
            </a:pPr>
            <a:r>
              <a:rPr lang="id-ID" sz="1400" b="1" dirty="0" smtClean="0">
                <a:solidFill>
                  <a:srgbClr val="002060"/>
                </a:solidFill>
                <a:latin typeface="Arial Narrow" pitchFamily="34" charset="0"/>
                <a:ea typeface="Calibri"/>
                <a:cs typeface="Calibri"/>
              </a:rPr>
              <a:t>Menyempurnakan tata kelola pelaku bisnis energi dengan orientasi penguatan perusahaan nasional,</a:t>
            </a:r>
          </a:p>
          <a:p>
            <a:pPr marL="342900" lvl="0" indent="-342900" algn="just">
              <a:lnSpc>
                <a:spcPct val="115000"/>
              </a:lnSpc>
              <a:spcBef>
                <a:spcPts val="400"/>
              </a:spcBef>
              <a:buClr>
                <a:srgbClr val="2DA2BF"/>
              </a:buClr>
              <a:buSzPct val="68000"/>
              <a:buFont typeface="+mj-lt"/>
              <a:buAutoNum type="arabicPeriod" startAt="12"/>
              <a:tabLst>
                <a:tab pos="450215" algn="l"/>
              </a:tabLst>
            </a:pPr>
            <a:r>
              <a:rPr lang="id-ID" sz="1400" b="1" dirty="0" smtClean="0">
                <a:solidFill>
                  <a:srgbClr val="002060"/>
                </a:solidFill>
                <a:latin typeface="Arial Narrow" pitchFamily="34" charset="0"/>
                <a:ea typeface="Calibri"/>
                <a:cs typeface="Calibri"/>
              </a:rPr>
              <a:t>Meningkatkan Fungsi Pengawasan Implementasi KEN, RUEN dan RUED Untuk Jangka Menengah dan Jangka Panjang, </a:t>
            </a:r>
            <a:endParaRPr lang="id-ID" sz="1200" dirty="0" smtClean="0"/>
          </a:p>
          <a:p>
            <a:pPr marL="342900" indent="-342900" algn="just">
              <a:buFont typeface="+mj-lt"/>
              <a:buAutoNum type="arabicPeriod"/>
            </a:pPr>
            <a:endParaRPr lang="en-US" sz="1200" dirty="0"/>
          </a:p>
        </p:txBody>
      </p:sp>
    </p:spTree>
    <p:extLst>
      <p:ext uri="{BB962C8B-B14F-4D97-AF65-F5344CB8AC3E}">
        <p14:creationId xmlns:p14="http://schemas.microsoft.com/office/powerpoint/2010/main" val="186946314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id-ID" sz="2400" dirty="0" smtClean="0"/>
              <a:t>Under ground Tunnel for Gas (LNG) Storage: Panjang 500 meter, diameter 30 meter, ketinggian 26 meter, dibawah tanah 172 meter</a:t>
            </a:r>
            <a:endParaRPr lang="id-ID" sz="2400" dirty="0"/>
          </a:p>
        </p:txBody>
      </p:sp>
      <p:pic>
        <p:nvPicPr>
          <p:cNvPr id="5122" name="Picture 2" descr="C:\Users\Tumiran\Pictures\pindahan sony ericson\DCIM\100ANDRO\DSC_2081.jpg"/>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611560" y="1628800"/>
            <a:ext cx="7808867" cy="43924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948097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pic>
        <p:nvPicPr>
          <p:cNvPr id="3074" name="Picture 2" descr="C:\Users\Tumiran\Pictures\pindahan sony ericson\DCIM\100ANDRO\DSC_2079.jpg"/>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3844056" y="1924696"/>
            <a:ext cx="5632000" cy="3168000"/>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C:\Users\Tumiran\Pictures\pindahan sony ericson\DCIM\100ANDRO\DSC_2078.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32102" y="1996841"/>
            <a:ext cx="5632626" cy="31683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340916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endParaRPr lang="id-ID"/>
          </a:p>
        </p:txBody>
      </p:sp>
      <p:sp>
        <p:nvSpPr>
          <p:cNvPr id="2" name="Content Placeholder 1"/>
          <p:cNvSpPr>
            <a:spLocks noGrp="1"/>
          </p:cNvSpPr>
          <p:nvPr>
            <p:ph idx="1"/>
          </p:nvPr>
        </p:nvSpPr>
        <p:spPr/>
        <p:txBody>
          <a:bodyPr>
            <a:normAutofit/>
          </a:bodyPr>
          <a:lstStyle/>
          <a:p>
            <a:pPr marL="109728" indent="0">
              <a:buNone/>
            </a:pPr>
            <a:endParaRPr lang="id-ID" sz="8000" dirty="0" smtClean="0"/>
          </a:p>
          <a:p>
            <a:pPr marL="109728" indent="0" algn="ctr">
              <a:buNone/>
            </a:pPr>
            <a:r>
              <a:rPr lang="id-ID" sz="8000" dirty="0" smtClean="0"/>
              <a:t>TERIMAKASIH</a:t>
            </a:r>
            <a:endParaRPr lang="id-ID" sz="8000" dirty="0"/>
          </a:p>
        </p:txBody>
      </p:sp>
    </p:spTree>
    <p:extLst>
      <p:ext uri="{BB962C8B-B14F-4D97-AF65-F5344CB8AC3E}">
        <p14:creationId xmlns:p14="http://schemas.microsoft.com/office/powerpoint/2010/main" val="336760206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image" Target="../media/image4.jpeg"/></Relationships>
</file>

<file path=ppt/theme/_rels/theme4.xml.rels><?xml version="1.0" encoding="UTF-8" standalone="yes"?>
<Relationships xmlns="http://schemas.openxmlformats.org/package/2006/relationships"><Relationship Id="rId1" Type="http://schemas.openxmlformats.org/officeDocument/2006/relationships/image" Target="../media/image7.jpeg"/></Relationships>
</file>

<file path=ppt/theme/_rels/theme5.xml.rels><?xml version="1.0" encoding="UTF-8" standalone="yes"?>
<Relationships xmlns="http://schemas.openxmlformats.org/package/2006/relationships"><Relationship Id="rId1" Type="http://schemas.openxmlformats.org/officeDocument/2006/relationships/image" Target="../media/image8.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1_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3.xml><?xml version="1.0" encoding="utf-8"?>
<a:theme xmlns:a="http://schemas.openxmlformats.org/drawingml/2006/main" name="Hardcover">
  <a:themeElements>
    <a:clrScheme name="Hardcover">
      <a:dk1>
        <a:sysClr val="windowText" lastClr="000000"/>
      </a:dk1>
      <a:lt1>
        <a:sysClr val="window" lastClr="FFFFFF"/>
      </a:lt1>
      <a:dk2>
        <a:srgbClr val="895D1D"/>
      </a:dk2>
      <a:lt2>
        <a:srgbClr val="ECE9C6"/>
      </a:lt2>
      <a:accent1>
        <a:srgbClr val="873624"/>
      </a:accent1>
      <a:accent2>
        <a:srgbClr val="D6862D"/>
      </a:accent2>
      <a:accent3>
        <a:srgbClr val="D0BE40"/>
      </a:accent3>
      <a:accent4>
        <a:srgbClr val="877F6C"/>
      </a:accent4>
      <a:accent5>
        <a:srgbClr val="972109"/>
      </a:accent5>
      <a:accent6>
        <a:srgbClr val="AEB795"/>
      </a:accent6>
      <a:hlink>
        <a:srgbClr val="CC9900"/>
      </a:hlink>
      <a:folHlink>
        <a:srgbClr val="B2B2B2"/>
      </a:folHlink>
    </a:clrScheme>
    <a:fontScheme name="Hardcover">
      <a:majorFont>
        <a:latin typeface="Book Antiqua"/>
        <a:ea typeface=""/>
        <a:cs typeface=""/>
        <a:font script="Grek" typeface="Times New Roman"/>
        <a:font script="Cyrl" typeface="Times New Roman"/>
        <a:font script="Jpan" typeface="HGS明朝E"/>
        <a:font script="Hang" typeface="궁서"/>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Book Antiqua"/>
        <a:ea typeface=""/>
        <a:cs typeface=""/>
        <a:font script="Grek" typeface="Times New Roman"/>
        <a:font script="Cyrl" typeface="Times New Roman"/>
        <a:font script="Jpan" typeface="HGS明朝E"/>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Hardcover">
      <a:fillStyleLst>
        <a:solidFill>
          <a:schemeClr val="phClr"/>
        </a:solidFill>
        <a:solidFill>
          <a:schemeClr val="phClr">
            <a:tint val="68000"/>
            <a:shade val="94000"/>
            <a:satMod val="300000"/>
            <a:lumMod val="110000"/>
          </a:schemeClr>
        </a:solidFill>
        <a:gradFill rotWithShape="1">
          <a:gsLst>
            <a:gs pos="0">
              <a:schemeClr val="phClr">
                <a:tint val="94000"/>
                <a:satMod val="180000"/>
                <a:lumMod val="98000"/>
              </a:schemeClr>
            </a:gs>
            <a:gs pos="100000">
              <a:schemeClr val="phClr">
                <a:satMod val="130000"/>
              </a:schemeClr>
            </a:gs>
          </a:gsLst>
          <a:lin ang="5160000" scaled="0"/>
        </a:gradFill>
      </a:fillStyleLst>
      <a:lnStyleLst>
        <a:ln w="12700" cap="flat" cmpd="sng" algn="ctr">
          <a:solidFill>
            <a:schemeClr val="phClr">
              <a:shade val="90000"/>
              <a:lumMod val="90000"/>
            </a:schemeClr>
          </a:solidFill>
          <a:prstDash val="solid"/>
        </a:ln>
        <a:ln w="19050" cap="flat" cmpd="sng" algn="ctr">
          <a:solidFill>
            <a:schemeClr val="phClr">
              <a:shade val="75000"/>
              <a:lumMod val="90000"/>
            </a:schemeClr>
          </a:solidFill>
          <a:prstDash val="solid"/>
        </a:ln>
        <a:ln w="25400" cap="flat" cmpd="sng" algn="ctr">
          <a:solidFill>
            <a:schemeClr val="phClr"/>
          </a:solidFill>
          <a:prstDash val="solid"/>
        </a:ln>
      </a:lnStyleLst>
      <a:effectStyleLst>
        <a:effectStyle>
          <a:effectLst>
            <a:outerShdw blurRad="38100" dist="12700" dir="5400000" rotWithShape="0">
              <a:srgbClr val="000000">
                <a:alpha val="15000"/>
              </a:srgbClr>
            </a:outerShdw>
          </a:effectLst>
        </a:effectStyle>
        <a:effectStyle>
          <a:effectLst>
            <a:outerShdw blurRad="50800" dist="25400" dir="5400000" rotWithShape="0">
              <a:srgbClr val="000000">
                <a:alpha val="46000"/>
              </a:srgbClr>
            </a:outerShdw>
          </a:effectLst>
        </a:effectStyle>
        <a:effectStyle>
          <a:effectLst>
            <a:outerShdw blurRad="50800" dist="25400" dir="5400000" rotWithShape="0">
              <a:srgbClr val="000000">
                <a:alpha val="48000"/>
              </a:srgbClr>
            </a:outerShdw>
          </a:effectLst>
          <a:scene3d>
            <a:camera prst="orthographicFront">
              <a:rot lat="0" lon="0" rev="0"/>
            </a:camera>
            <a:lightRig rig="threePt" dir="tl">
              <a:rot lat="0" lon="0" rev="2400000"/>
            </a:lightRig>
          </a:scene3d>
          <a:sp3d>
            <a:bevelT w="25400" h="25400"/>
          </a:sp3d>
        </a:effectStyle>
      </a:effectStyleLst>
      <a:bgFillStyleLst>
        <a:solidFill>
          <a:schemeClr val="phClr">
            <a:tint val="96000"/>
            <a:lumMod val="110000"/>
          </a:schemeClr>
        </a:solidFill>
        <a:blipFill rotWithShape="1">
          <a:blip xmlns:r="http://schemas.openxmlformats.org/officeDocument/2006/relationships" r:embed="rId1">
            <a:duotone>
              <a:schemeClr val="phClr">
                <a:tint val="93000"/>
                <a:shade val="20000"/>
              </a:schemeClr>
              <a:schemeClr val="phClr">
                <a:tint val="90000"/>
                <a:shade val="85000"/>
                <a:satMod val="115000"/>
              </a:schemeClr>
            </a:duotone>
          </a:blip>
          <a:tile tx="0" ty="0" sx="60000" sy="60000" flip="none" algn="tl"/>
        </a:blipFill>
        <a:blipFill rotWithShape="1">
          <a:blip xmlns:r="http://schemas.openxmlformats.org/officeDocument/2006/relationships" r:embed="rId2">
            <a:duotone>
              <a:schemeClr val="phClr">
                <a:shade val="50000"/>
                <a:satMod val="340000"/>
                <a:lumMod val="40000"/>
              </a:schemeClr>
              <a:schemeClr val="phClr">
                <a:tint val="92000"/>
                <a:shade val="94000"/>
                <a:hueMod val="110000"/>
                <a:satMod val="236000"/>
                <a:lumMod val="120000"/>
              </a:schemeClr>
            </a:duotone>
          </a:blip>
          <a:stretch/>
        </a:blipFill>
      </a:bgFillStyleLst>
    </a:fmtScheme>
  </a:themeElements>
  <a:objectDefaults/>
  <a:extraClrSchemeLst/>
</a:theme>
</file>

<file path=ppt/theme/theme4.xml><?xml version="1.0" encoding="utf-8"?>
<a:theme xmlns:a="http://schemas.openxmlformats.org/drawingml/2006/main" name="Foundry">
  <a:themeElements>
    <a:clrScheme name="Foundry">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Foundry">
      <a:majorFont>
        <a:latin typeface="Rockwell"/>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Rockwell"/>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Foundry">
      <a:fillStyleLst>
        <a:solidFill>
          <a:schemeClr val="phClr"/>
        </a:solidFill>
        <a:gradFill rotWithShape="1">
          <a:gsLst>
            <a:gs pos="0">
              <a:schemeClr val="phClr">
                <a:tint val="70000"/>
                <a:satMod val="180000"/>
              </a:schemeClr>
            </a:gs>
            <a:gs pos="62000">
              <a:schemeClr val="phClr">
                <a:tint val="30000"/>
                <a:satMod val="180000"/>
              </a:schemeClr>
            </a:gs>
            <a:gs pos="100000">
              <a:schemeClr val="phClr">
                <a:tint val="22000"/>
                <a:satMod val="180000"/>
              </a:schemeClr>
            </a:gs>
          </a:gsLst>
          <a:lin ang="16200000" scaled="0"/>
        </a:gradFill>
        <a:gradFill rotWithShape="1">
          <a:gsLst>
            <a:gs pos="0">
              <a:schemeClr val="phClr">
                <a:shade val="58000"/>
                <a:satMod val="150000"/>
              </a:schemeClr>
            </a:gs>
            <a:gs pos="72000">
              <a:schemeClr val="phClr">
                <a:tint val="90000"/>
                <a:satMod val="135000"/>
              </a:schemeClr>
            </a:gs>
            <a:gs pos="100000">
              <a:schemeClr val="phClr">
                <a:tint val="80000"/>
                <a:satMod val="155000"/>
              </a:schemeClr>
            </a:gs>
          </a:gsLst>
          <a:lin ang="16200000" scaled="0"/>
        </a:gradFill>
      </a:fillStyleLst>
      <a:lnStyleLst>
        <a:ln w="9525" cap="flat" cmpd="sng" algn="ctr">
          <a:solidFill>
            <a:schemeClr val="phClr">
              <a:shade val="80000"/>
            </a:schemeClr>
          </a:solidFill>
          <a:prstDash val="solid"/>
        </a:ln>
        <a:ln w="38100" cap="flat" cmpd="sng" algn="ctr">
          <a:solidFill>
            <a:schemeClr val="phClr"/>
          </a:solidFill>
          <a:prstDash val="solid"/>
        </a:ln>
        <a:ln w="38100" cap="flat" cmpd="sng" algn="ctr">
          <a:solidFill>
            <a:schemeClr val="phClr"/>
          </a:solidFill>
          <a:prstDash val="solid"/>
        </a:ln>
      </a:lnStyleLst>
      <a:effectStyleLst>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scene3d>
            <a:camera prst="orthographicFront" fov="0">
              <a:rot lat="0" lon="0" rev="0"/>
            </a:camera>
            <a:lightRig rig="soft" dir="tl">
              <a:rot lat="0" lon="0" rev="20000000"/>
            </a:lightRig>
          </a:scene3d>
          <a:sp3d prstMaterial="matte">
            <a:bevelT w="63500" h="63500" prst="coolSlant"/>
          </a:sp3d>
        </a:effectStyle>
      </a:effectStyleLst>
      <a:bgFillStyleLst>
        <a:solidFill>
          <a:schemeClr val="phClr"/>
        </a:solidFill>
        <a:gradFill rotWithShape="1">
          <a:gsLst>
            <a:gs pos="0">
              <a:schemeClr val="phClr">
                <a:tint val="75000"/>
                <a:satMod val="400000"/>
              </a:schemeClr>
            </a:gs>
            <a:gs pos="20000">
              <a:schemeClr val="phClr">
                <a:tint val="80000"/>
                <a:satMod val="355000"/>
              </a:schemeClr>
            </a:gs>
            <a:gs pos="100000">
              <a:schemeClr val="phClr">
                <a:tint val="95000"/>
                <a:shade val="55000"/>
                <a:satMod val="355000"/>
              </a:schemeClr>
            </a:gs>
          </a:gsLst>
          <a:path path="circle">
            <a:fillToRect l="67500" t="35000" r="32500" b="65000"/>
          </a:path>
        </a:gradFill>
        <a:blipFill>
          <a:blip xmlns:r="http://schemas.openxmlformats.org/officeDocument/2006/relationships" r:embed="rId1">
            <a:duotone>
              <a:schemeClr val="phClr">
                <a:shade val="30000"/>
                <a:satMod val="120000"/>
              </a:schemeClr>
              <a:schemeClr val="phClr">
                <a:tint val="70000"/>
                <a:satMod val="250000"/>
              </a:schemeClr>
            </a:duotone>
          </a:blip>
          <a:tile tx="0" ty="0" sx="50000" sy="50000" flip="none" algn="t"/>
        </a:blipFill>
      </a:bgFillStyleLst>
    </a:fmtScheme>
  </a:themeElements>
  <a:objectDefaults/>
  <a:extraClrSchemeLst/>
</a:theme>
</file>

<file path=ppt/theme/theme5.xml><?xml version="1.0" encoding="utf-8"?>
<a:theme xmlns:a="http://schemas.openxmlformats.org/drawingml/2006/main" name="Apex">
  <a:themeElements>
    <a:clrScheme name="Executive">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Custom 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00"/>
    </a:hlink>
    <a:folHlink>
      <a:srgbClr val="0000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Concourse</Template>
  <TotalTime>456</TotalTime>
  <Words>2714</Words>
  <Application>Microsoft Office PowerPoint</Application>
  <PresentationFormat>On-screen Show (4:3)</PresentationFormat>
  <Paragraphs>951</Paragraphs>
  <Slides>36</Slides>
  <Notes>10</Notes>
  <HiddenSlides>0</HiddenSlides>
  <MMClips>0</MMClips>
  <ScaleCrop>false</ScaleCrop>
  <HeadingPairs>
    <vt:vector size="4" baseType="variant">
      <vt:variant>
        <vt:lpstr>Theme</vt:lpstr>
      </vt:variant>
      <vt:variant>
        <vt:i4>5</vt:i4>
      </vt:variant>
      <vt:variant>
        <vt:lpstr>Slide Titles</vt:lpstr>
      </vt:variant>
      <vt:variant>
        <vt:i4>36</vt:i4>
      </vt:variant>
    </vt:vector>
  </HeadingPairs>
  <TitlesOfParts>
    <vt:vector size="41" baseType="lpstr">
      <vt:lpstr>Concourse</vt:lpstr>
      <vt:lpstr>1_Concourse</vt:lpstr>
      <vt:lpstr>Hardcover</vt:lpstr>
      <vt:lpstr>Foundry</vt:lpstr>
      <vt:lpstr>Apex</vt:lpstr>
      <vt:lpstr>Paradigma Baru Pengelolaan Energy Nasional</vt:lpstr>
      <vt:lpstr>PowerPoint Presentation</vt:lpstr>
      <vt:lpstr>PowerPoint Presentation</vt:lpstr>
      <vt:lpstr>TUGAS DEWAN ENERGI NASIONAL (UU no 30/2007)</vt:lpstr>
      <vt:lpstr>PowerPoint Presentation</vt:lpstr>
      <vt:lpstr>Pengelolaan Sumber Daya Energi Nasional</vt:lpstr>
      <vt:lpstr>KONDISI ENERGI NASIONAL  </vt:lpstr>
      <vt:lpstr>KEBUTUHAN ENERGI DUNIA</vt:lpstr>
      <vt:lpstr>Kondisi Pengelolaan Energi Nasional</vt:lpstr>
      <vt:lpstr>Kemandirian</vt:lpstr>
      <vt:lpstr>KETAHANAN ENERGI</vt:lpstr>
      <vt:lpstr>PENILAIAN DUNIA INTERNASIONAL  TERHADAP KETAHANAN ENERGI INDONESIA</vt:lpstr>
      <vt:lpstr>15 NEGARA TERBESAR PENGKONSUMSI MINYAK (IEA 2013)</vt:lpstr>
      <vt:lpstr>15 NEGARA PENGKONSUMSI MINYAK DAN GAS (IEA 2013)</vt:lpstr>
      <vt:lpstr>8 NEGARA PENGEKSPOR GAS TERBESAR (IEA 2013) </vt:lpstr>
      <vt:lpstr>Realisasi &amp; Outlook (2000 – 2050) Profil Produksi Minyak dan Gas Bumi </vt:lpstr>
      <vt:lpstr>Infrastruktur Kelistrikan Nasional dan Asean 2012</vt:lpstr>
      <vt:lpstr>Kapasitas Listrik Terpasang di Berbagai Negara: Komparatif Kapasitas Terpasang Terhadap Penduduk dan Bagaimana Posisi Indonesia (2014)</vt:lpstr>
      <vt:lpstr>BAGAIMANA KEBIJAKAN ENERGI NASIONAL (KEN) MENUJU 2050</vt:lpstr>
      <vt:lpstr>Landasan Filosofis Pengelolaan Energi Nasional</vt:lpstr>
      <vt:lpstr>Arah kebijakan Energi Nasional: Berdasarkan PP-KEN</vt:lpstr>
      <vt:lpstr>Kebijakan Energi Nasional</vt:lpstr>
      <vt:lpstr>PowerPoint Presentation</vt:lpstr>
      <vt:lpstr>PowerPoint Presentation</vt:lpstr>
      <vt:lpstr>PowerPoint Presentation</vt:lpstr>
      <vt:lpstr>PowerPoint Presentation</vt:lpstr>
      <vt:lpstr>ENERGI, INFRASTRUKTUR, TEKNOLOGI, LITBANG &amp; PEMBANGUNAN BERKELANJUTAN</vt:lpstr>
      <vt:lpstr>Proyeksi Kebutuhan Minyak, Gas dan Batubara</vt:lpstr>
      <vt:lpstr>Kemandirian dan Ketahanan Energi Menuju Kedaulatan Energi Nasional</vt:lpstr>
      <vt:lpstr>Konsep Pengelolaan Energi </vt:lpstr>
      <vt:lpstr>Relasi ketersedian Energi dan  infrstruktur kelistrikan  </vt:lpstr>
      <vt:lpstr>PowerPoint Presentation</vt:lpstr>
      <vt:lpstr>Langkah Strategis</vt:lpstr>
      <vt:lpstr>Under ground Tunnel for Gas (LNG) Storage: Panjang 500 meter, diameter 30 meter, ketinggian 26 meter, dibawah tanah 172 meter</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Paradigma Baru Pengelolaan Energi Nasional</dc:title>
  <dc:creator>Tumiran</dc:creator>
  <cp:lastModifiedBy>Tumiran</cp:lastModifiedBy>
  <cp:revision>42</cp:revision>
  <dcterms:created xsi:type="dcterms:W3CDTF">2014-10-20T02:59:25Z</dcterms:created>
  <dcterms:modified xsi:type="dcterms:W3CDTF">2015-01-28T03:03:15Z</dcterms:modified>
</cp:coreProperties>
</file>